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35"/>
  </p:notesMasterIdLst>
  <p:handoutMasterIdLst>
    <p:handoutMasterId r:id="rId36"/>
  </p:handout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9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C6DC"/>
    <a:srgbClr val="45D1E4"/>
    <a:srgbClr val="0097AA"/>
    <a:srgbClr val="00ACC2"/>
    <a:srgbClr val="536A43"/>
    <a:srgbClr val="A63231"/>
    <a:srgbClr val="BFB29A"/>
    <a:srgbClr val="195570"/>
    <a:srgbClr val="007397"/>
    <a:srgbClr val="F15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94" autoAdjust="0"/>
    <p:restoredTop sz="94628" autoAdjust="0"/>
  </p:normalViewPr>
  <p:slideViewPr>
    <p:cSldViewPr>
      <p:cViewPr>
        <p:scale>
          <a:sx n="93" d="100"/>
          <a:sy n="93" d="100"/>
        </p:scale>
        <p:origin x="216" y="9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6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B46991-D253-410E-817D-037B91E70EDE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F89713-5C7A-4EBE-858A-0750C90CF857}">
      <dgm:prSet/>
      <dgm:spPr>
        <a:xfrm>
          <a:off x="0" y="1742"/>
          <a:ext cx="2394298" cy="838252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FFFFFE"/>
              </a:solidFill>
              <a:latin typeface="Calibri"/>
              <a:ea typeface=""/>
              <a:cs typeface=""/>
            </a:rPr>
            <a:t>iOS</a:t>
          </a:r>
          <a:endParaRPr lang="en-US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C4D4682D-A3E1-42FD-AD6A-276ABA11E599}" type="parTrans" cxnId="{6F2A86B4-C4F6-4A2C-8DE5-DCFDE67E9198}">
      <dgm:prSet/>
      <dgm:spPr/>
      <dgm:t>
        <a:bodyPr/>
        <a:lstStyle/>
        <a:p>
          <a:endParaRPr lang="en-US"/>
        </a:p>
      </dgm:t>
    </dgm:pt>
    <dgm:pt modelId="{A5FC054A-DEEF-4181-8FE5-D95E8F0B79D1}" type="sibTrans" cxnId="{6F2A86B4-C4F6-4A2C-8DE5-DCFDE67E9198}">
      <dgm:prSet/>
      <dgm:spPr/>
      <dgm:t>
        <a:bodyPr/>
        <a:lstStyle/>
        <a:p>
          <a:endParaRPr lang="en-US"/>
        </a:p>
      </dgm:t>
    </dgm:pt>
    <dgm:pt modelId="{A73E027A-A2F3-4D2B-BEE3-9232C0860539}">
      <dgm:prSet/>
      <dgm:spPr>
        <a:xfrm rot="5400000">
          <a:off x="4187262" y="-1707396"/>
          <a:ext cx="670601" cy="4256529"/>
        </a:xfr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Objective-C/Swift/</a:t>
          </a:r>
          <a:r>
            <a:rPr lang="en-US" dirty="0" err="1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Xcode</a:t>
          </a:r>
          <a:endParaRPr lang="en-US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C266F952-D137-4137-BD88-BC8B0756E2F4}" type="parTrans" cxnId="{846EB0DD-C430-4965-BBD4-C9270391A831}">
      <dgm:prSet/>
      <dgm:spPr/>
      <dgm:t>
        <a:bodyPr/>
        <a:lstStyle/>
        <a:p>
          <a:endParaRPr lang="en-US"/>
        </a:p>
      </dgm:t>
    </dgm:pt>
    <dgm:pt modelId="{269F7EE3-E6B9-482E-9F23-84A587299156}" type="sibTrans" cxnId="{846EB0DD-C430-4965-BBD4-C9270391A831}">
      <dgm:prSet/>
      <dgm:spPr/>
      <dgm:t>
        <a:bodyPr/>
        <a:lstStyle/>
        <a:p>
          <a:endParaRPr lang="en-US"/>
        </a:p>
      </dgm:t>
    </dgm:pt>
    <dgm:pt modelId="{D508D004-D18A-4F09-93EB-1846B4D1DF31}">
      <dgm:prSet/>
      <dgm:spPr>
        <a:xfrm>
          <a:off x="0" y="881907"/>
          <a:ext cx="2394298" cy="838252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FFFFFE"/>
              </a:solidFill>
              <a:latin typeface="Calibri"/>
              <a:ea typeface=""/>
              <a:cs typeface=""/>
            </a:rPr>
            <a:t>Android</a:t>
          </a:r>
          <a:endParaRPr lang="en-US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6188A136-CF72-4707-9CC8-06ECD637A4DA}" type="parTrans" cxnId="{E40F1CD2-59FB-4F17-993F-228286D79801}">
      <dgm:prSet/>
      <dgm:spPr/>
      <dgm:t>
        <a:bodyPr/>
        <a:lstStyle/>
        <a:p>
          <a:endParaRPr lang="en-US"/>
        </a:p>
      </dgm:t>
    </dgm:pt>
    <dgm:pt modelId="{7EA8AA94-B330-474B-BE14-88F84198C28D}" type="sibTrans" cxnId="{E40F1CD2-59FB-4F17-993F-228286D79801}">
      <dgm:prSet/>
      <dgm:spPr/>
      <dgm:t>
        <a:bodyPr/>
        <a:lstStyle/>
        <a:p>
          <a:endParaRPr lang="en-US"/>
        </a:p>
      </dgm:t>
    </dgm:pt>
    <dgm:pt modelId="{9F2B7A3E-400C-4567-B01B-B9EECD20E3B1}">
      <dgm:prSet/>
      <dgm:spPr>
        <a:xfrm rot="5400000">
          <a:off x="4187262" y="-827231"/>
          <a:ext cx="670601" cy="4256529"/>
        </a:xfr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Java/Android XML</a:t>
          </a:r>
          <a:endParaRPr lang="en-US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0E474288-8B5F-4D8C-8E7F-FBCE98D38856}" type="parTrans" cxnId="{A39A1A56-9226-43CF-92D7-749099E83F6E}">
      <dgm:prSet/>
      <dgm:spPr/>
      <dgm:t>
        <a:bodyPr/>
        <a:lstStyle/>
        <a:p>
          <a:endParaRPr lang="en-US"/>
        </a:p>
      </dgm:t>
    </dgm:pt>
    <dgm:pt modelId="{4885941B-4DD6-4CF5-9CD8-1FA4F3498CD9}" type="sibTrans" cxnId="{A39A1A56-9226-43CF-92D7-749099E83F6E}">
      <dgm:prSet/>
      <dgm:spPr/>
      <dgm:t>
        <a:bodyPr/>
        <a:lstStyle/>
        <a:p>
          <a:endParaRPr lang="en-US"/>
        </a:p>
      </dgm:t>
    </dgm:pt>
    <dgm:pt modelId="{74901F1C-52FD-4291-A874-71CC5DE6AFB1}">
      <dgm:prSet/>
      <dgm:spPr>
        <a:xfrm>
          <a:off x="0" y="1762072"/>
          <a:ext cx="2394298" cy="838252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FFFFFE"/>
              </a:solidFill>
              <a:latin typeface="Calibri"/>
              <a:ea typeface=""/>
              <a:cs typeface=""/>
            </a:rPr>
            <a:t>WinRT</a:t>
          </a:r>
          <a:endParaRPr lang="en-US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DEB71B9A-8B37-4C29-ACE9-26E49B601CD4}" type="parTrans" cxnId="{EC826D49-6A55-418A-BDFB-48F49AA06B9B}">
      <dgm:prSet/>
      <dgm:spPr/>
      <dgm:t>
        <a:bodyPr/>
        <a:lstStyle/>
        <a:p>
          <a:endParaRPr lang="en-US"/>
        </a:p>
      </dgm:t>
    </dgm:pt>
    <dgm:pt modelId="{AA1585AB-FD0B-4763-8110-3FEEB3A29FFB}" type="sibTrans" cxnId="{EC826D49-6A55-418A-BDFB-48F49AA06B9B}">
      <dgm:prSet/>
      <dgm:spPr/>
      <dgm:t>
        <a:bodyPr/>
        <a:lstStyle/>
        <a:p>
          <a:endParaRPr lang="en-US"/>
        </a:p>
      </dgm:t>
    </dgm:pt>
    <dgm:pt modelId="{022DC3F3-63CA-4D9F-913C-C310ACF69053}">
      <dgm:prSet/>
      <dgm:spPr>
        <a:xfrm rot="5400000">
          <a:off x="4187262" y="52933"/>
          <a:ext cx="670601" cy="4256529"/>
        </a:xfr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C# .NET/XAML</a:t>
          </a:r>
          <a:endParaRPr lang="en-US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F2970BC8-6D9C-4AD2-AE8C-A939A0B048A1}" type="parTrans" cxnId="{7AD3E736-4201-4DF6-85B2-FDE72CCC1F70}">
      <dgm:prSet/>
      <dgm:spPr/>
      <dgm:t>
        <a:bodyPr/>
        <a:lstStyle/>
        <a:p>
          <a:endParaRPr lang="en-US"/>
        </a:p>
      </dgm:t>
    </dgm:pt>
    <dgm:pt modelId="{E53378BD-638C-45D0-A11E-8E5456EE9343}" type="sibTrans" cxnId="{7AD3E736-4201-4DF6-85B2-FDE72CCC1F70}">
      <dgm:prSet/>
      <dgm:spPr/>
      <dgm:t>
        <a:bodyPr/>
        <a:lstStyle/>
        <a:p>
          <a:endParaRPr lang="en-US"/>
        </a:p>
      </dgm:t>
    </dgm:pt>
    <dgm:pt modelId="{EC945462-DB2C-4CBB-9621-A52333E6DBAE}">
      <dgm:prSet/>
      <dgm:spPr>
        <a:xfrm rot="5400000">
          <a:off x="4187262" y="52933"/>
          <a:ext cx="670601" cy="4256529"/>
        </a:xfr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C++/XAML</a:t>
          </a:r>
          <a:endParaRPr lang="en-US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AFA45056-E7A7-48B4-8488-C3D03C652C86}" type="parTrans" cxnId="{1326E3FF-A44A-48F3-8570-243A0D41C076}">
      <dgm:prSet/>
      <dgm:spPr/>
      <dgm:t>
        <a:bodyPr/>
        <a:lstStyle/>
        <a:p>
          <a:endParaRPr lang="en-US"/>
        </a:p>
      </dgm:t>
    </dgm:pt>
    <dgm:pt modelId="{8CB64162-F8B4-440F-B3BB-89A5D6FDAB0D}" type="sibTrans" cxnId="{1326E3FF-A44A-48F3-8570-243A0D41C076}">
      <dgm:prSet/>
      <dgm:spPr/>
      <dgm:t>
        <a:bodyPr/>
        <a:lstStyle/>
        <a:p>
          <a:endParaRPr lang="en-US"/>
        </a:p>
      </dgm:t>
    </dgm:pt>
    <dgm:pt modelId="{C96810DD-7B0A-437F-88D1-61E2314AAC89}">
      <dgm:prSet/>
      <dgm:spPr>
        <a:xfrm rot="5400000">
          <a:off x="4187262" y="52933"/>
          <a:ext cx="670601" cy="4256529"/>
        </a:xfr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Html5/JS</a:t>
          </a:r>
          <a:endParaRPr lang="en-US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991E8505-EFCF-4797-BB10-5F3A4B6E355B}" type="parTrans" cxnId="{7FFE853F-717B-419F-ABE6-07157BA4D0B9}">
      <dgm:prSet/>
      <dgm:spPr/>
      <dgm:t>
        <a:bodyPr/>
        <a:lstStyle/>
        <a:p>
          <a:endParaRPr lang="en-US"/>
        </a:p>
      </dgm:t>
    </dgm:pt>
    <dgm:pt modelId="{3DE8D1BC-12E1-47AD-8E28-1EF839ACF317}" type="sibTrans" cxnId="{7FFE853F-717B-419F-ABE6-07157BA4D0B9}">
      <dgm:prSet/>
      <dgm:spPr/>
      <dgm:t>
        <a:bodyPr/>
        <a:lstStyle/>
        <a:p>
          <a:endParaRPr lang="en-US"/>
        </a:p>
      </dgm:t>
    </dgm:pt>
    <dgm:pt modelId="{F7FCD5E9-C7EE-4E88-A27F-3C5CBA52DEE1}">
      <dgm:prSet/>
      <dgm:spPr>
        <a:xfrm>
          <a:off x="0" y="2642237"/>
          <a:ext cx="2394298" cy="838252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Windows Phone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92B443B2-158A-49C2-B92F-933899D7FE82}" type="parTrans" cxnId="{439F5FAF-7D33-4AEB-BFA7-6787A8EF8616}">
      <dgm:prSet/>
      <dgm:spPr/>
      <dgm:t>
        <a:bodyPr/>
        <a:lstStyle/>
        <a:p>
          <a:endParaRPr lang="en-US"/>
        </a:p>
      </dgm:t>
    </dgm:pt>
    <dgm:pt modelId="{75C13861-5E71-4BCC-BF8A-24378177E0B9}" type="sibTrans" cxnId="{439F5FAF-7D33-4AEB-BFA7-6787A8EF8616}">
      <dgm:prSet/>
      <dgm:spPr/>
      <dgm:t>
        <a:bodyPr/>
        <a:lstStyle/>
        <a:p>
          <a:endParaRPr lang="en-US"/>
        </a:p>
      </dgm:t>
    </dgm:pt>
    <dgm:pt modelId="{BA8A8670-19EF-4A2A-BE16-8AE71B022734}">
      <dgm:prSet/>
      <dgm:spPr>
        <a:xfrm rot="5400000">
          <a:off x="4187262" y="933098"/>
          <a:ext cx="670601" cy="4256529"/>
        </a:xfr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C# .NET/XAML</a:t>
          </a:r>
          <a:endParaRPr lang="en-US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7DD93842-BBE8-43FE-B1D3-FA0DE9669630}" type="parTrans" cxnId="{F04F9621-E07A-49D9-82F9-CD9C390EF2C9}">
      <dgm:prSet/>
      <dgm:spPr/>
      <dgm:t>
        <a:bodyPr/>
        <a:lstStyle/>
        <a:p>
          <a:endParaRPr lang="en-US"/>
        </a:p>
      </dgm:t>
    </dgm:pt>
    <dgm:pt modelId="{516DB461-2719-441A-8B11-84C9BE0CD87C}" type="sibTrans" cxnId="{F04F9621-E07A-49D9-82F9-CD9C390EF2C9}">
      <dgm:prSet/>
      <dgm:spPr/>
      <dgm:t>
        <a:bodyPr/>
        <a:lstStyle/>
        <a:p>
          <a:endParaRPr lang="en-US"/>
        </a:p>
      </dgm:t>
    </dgm:pt>
    <dgm:pt modelId="{FE8D86CF-508F-420C-AFB6-83910853DE0F}">
      <dgm:prSet/>
      <dgm:spPr>
        <a:xfrm rot="5400000">
          <a:off x="4187262" y="933098"/>
          <a:ext cx="670601" cy="4256529"/>
        </a:xfr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C++/XAML</a:t>
          </a:r>
          <a:endParaRPr lang="en-US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496EDE41-E260-4FCB-9065-1BF0F188784A}" type="parTrans" cxnId="{714B28DD-1EB4-4972-9416-B05725838EB2}">
      <dgm:prSet/>
      <dgm:spPr/>
      <dgm:t>
        <a:bodyPr/>
        <a:lstStyle/>
        <a:p>
          <a:endParaRPr lang="en-US"/>
        </a:p>
      </dgm:t>
    </dgm:pt>
    <dgm:pt modelId="{BDAA4FC8-8933-4EA2-A52D-55B7B61A7FBF}" type="sibTrans" cxnId="{714B28DD-1EB4-4972-9416-B05725838EB2}">
      <dgm:prSet/>
      <dgm:spPr/>
      <dgm:t>
        <a:bodyPr/>
        <a:lstStyle/>
        <a:p>
          <a:endParaRPr lang="en-US"/>
        </a:p>
      </dgm:t>
    </dgm:pt>
    <dgm:pt modelId="{7D04D835-F030-4EA0-998E-2EA021230239}">
      <dgm:prSet/>
      <dgm:spPr>
        <a:xfrm rot="5400000">
          <a:off x="4187262" y="933098"/>
          <a:ext cx="670601" cy="4256529"/>
        </a:xfr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Html5/JS</a:t>
          </a:r>
          <a:endParaRPr lang="en-US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gm:t>
    </dgm:pt>
    <dgm:pt modelId="{773CC6B8-5283-4BCC-937E-9C17B5E35F42}" type="parTrans" cxnId="{6E0853DD-69EB-4642-9D8A-74B9133B4BED}">
      <dgm:prSet/>
      <dgm:spPr/>
      <dgm:t>
        <a:bodyPr/>
        <a:lstStyle/>
        <a:p>
          <a:endParaRPr lang="en-US"/>
        </a:p>
      </dgm:t>
    </dgm:pt>
    <dgm:pt modelId="{E90FC6A9-CD2E-4E92-8162-1E0E64DBD0BD}" type="sibTrans" cxnId="{6E0853DD-69EB-4642-9D8A-74B9133B4BED}">
      <dgm:prSet/>
      <dgm:spPr/>
      <dgm:t>
        <a:bodyPr/>
        <a:lstStyle/>
        <a:p>
          <a:endParaRPr lang="en-US"/>
        </a:p>
      </dgm:t>
    </dgm:pt>
    <dgm:pt modelId="{C3D1974E-DDF7-498C-B1EF-0F4DDB2CCB40}" type="pres">
      <dgm:prSet presAssocID="{55B46991-D253-410E-817D-037B91E70ED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9A8C90D-EBAA-45E7-A93C-756F4CDEB96F}" type="pres">
      <dgm:prSet presAssocID="{58F89713-5C7A-4EBE-858A-0750C90CF857}" presName="linNode" presStyleCnt="0"/>
      <dgm:spPr/>
    </dgm:pt>
    <dgm:pt modelId="{F75FE8B2-8B18-4FC8-8266-52116E189DB6}" type="pres">
      <dgm:prSet presAssocID="{58F89713-5C7A-4EBE-858A-0750C90CF857}" presName="parentText" presStyleLbl="node1" presStyleIdx="0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B33BAD63-0301-44C0-B5EA-79FA1CEB53DE}" type="pres">
      <dgm:prSet presAssocID="{58F89713-5C7A-4EBE-858A-0750C90CF857}" presName="descendantText" presStyleLbl="alignAccFollowNode1" presStyleIdx="0" presStyleCnt="4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ACFF0C86-56BF-4984-A3D8-8F2BCB2B7340}" type="pres">
      <dgm:prSet presAssocID="{A5FC054A-DEEF-4181-8FE5-D95E8F0B79D1}" presName="sp" presStyleCnt="0"/>
      <dgm:spPr/>
    </dgm:pt>
    <dgm:pt modelId="{B4A581F7-508D-460B-A6DB-7862067892E3}" type="pres">
      <dgm:prSet presAssocID="{D508D004-D18A-4F09-93EB-1846B4D1DF31}" presName="linNode" presStyleCnt="0"/>
      <dgm:spPr/>
    </dgm:pt>
    <dgm:pt modelId="{8A5F8B74-DF0A-4977-8758-2E72DFCAE465}" type="pres">
      <dgm:prSet presAssocID="{D508D004-D18A-4F09-93EB-1846B4D1DF31}" presName="parentText" presStyleLbl="node1" presStyleIdx="1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9FECCD0A-F5DA-4995-91F0-61F762B98BB9}" type="pres">
      <dgm:prSet presAssocID="{D508D004-D18A-4F09-93EB-1846B4D1DF31}" presName="descendantText" presStyleLbl="alignAccFollowNode1" presStyleIdx="1" presStyleCnt="4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3D5523C7-6FBE-4FB2-AE5B-B5BD65032D0C}" type="pres">
      <dgm:prSet presAssocID="{7EA8AA94-B330-474B-BE14-88F84198C28D}" presName="sp" presStyleCnt="0"/>
      <dgm:spPr/>
    </dgm:pt>
    <dgm:pt modelId="{E4183D07-B48D-4E25-99C6-C13D820A9BFE}" type="pres">
      <dgm:prSet presAssocID="{74901F1C-52FD-4291-A874-71CC5DE6AFB1}" presName="linNode" presStyleCnt="0"/>
      <dgm:spPr/>
    </dgm:pt>
    <dgm:pt modelId="{FE1F5C0D-EFE8-4472-97A5-6F129CDAD213}" type="pres">
      <dgm:prSet presAssocID="{74901F1C-52FD-4291-A874-71CC5DE6AFB1}" presName="parentText" presStyleLbl="node1" presStyleIdx="2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D4F075F6-7DE5-4AF8-8126-97E9263801E3}" type="pres">
      <dgm:prSet presAssocID="{74901F1C-52FD-4291-A874-71CC5DE6AFB1}" presName="descendantText" presStyleLbl="alignAccFollowNode1" presStyleIdx="2" presStyleCnt="4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7FF5CADE-7D7F-461F-8426-1338C6A1633A}" type="pres">
      <dgm:prSet presAssocID="{AA1585AB-FD0B-4763-8110-3FEEB3A29FFB}" presName="sp" presStyleCnt="0"/>
      <dgm:spPr/>
    </dgm:pt>
    <dgm:pt modelId="{BE42C39C-DE06-47B4-9828-D12F43F18F90}" type="pres">
      <dgm:prSet presAssocID="{F7FCD5E9-C7EE-4E88-A27F-3C5CBA52DEE1}" presName="linNode" presStyleCnt="0"/>
      <dgm:spPr/>
    </dgm:pt>
    <dgm:pt modelId="{C8D33507-90D2-4DC6-A252-CB37D8F05D85}" type="pres">
      <dgm:prSet presAssocID="{F7FCD5E9-C7EE-4E88-A27F-3C5CBA52DEE1}" presName="parentText" presStyleLbl="node1" presStyleIdx="3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324830FC-77D9-4440-A7EA-BD68323B1697}" type="pres">
      <dgm:prSet presAssocID="{F7FCD5E9-C7EE-4E88-A27F-3C5CBA52DEE1}" presName="descendantText" presStyleLbl="alignAccFollowNode1" presStyleIdx="3" presStyleCnt="4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</dgm:ptLst>
  <dgm:cxnLst>
    <dgm:cxn modelId="{6F2A86B4-C4F6-4A2C-8DE5-DCFDE67E9198}" srcId="{55B46991-D253-410E-817D-037B91E70EDE}" destId="{58F89713-5C7A-4EBE-858A-0750C90CF857}" srcOrd="0" destOrd="0" parTransId="{C4D4682D-A3E1-42FD-AD6A-276ABA11E599}" sibTransId="{A5FC054A-DEEF-4181-8FE5-D95E8F0B79D1}"/>
    <dgm:cxn modelId="{714B28DD-1EB4-4972-9416-B05725838EB2}" srcId="{F7FCD5E9-C7EE-4E88-A27F-3C5CBA52DEE1}" destId="{FE8D86CF-508F-420C-AFB6-83910853DE0F}" srcOrd="1" destOrd="0" parTransId="{496EDE41-E260-4FCB-9065-1BF0F188784A}" sibTransId="{BDAA4FC8-8933-4EA2-A52D-55B7B61A7FBF}"/>
    <dgm:cxn modelId="{14E64FB8-3922-F24F-A095-744CE3029E48}" type="presOf" srcId="{EC945462-DB2C-4CBB-9621-A52333E6DBAE}" destId="{D4F075F6-7DE5-4AF8-8126-97E9263801E3}" srcOrd="0" destOrd="1" presId="urn:microsoft.com/office/officeart/2005/8/layout/vList5"/>
    <dgm:cxn modelId="{7FFE853F-717B-419F-ABE6-07157BA4D0B9}" srcId="{74901F1C-52FD-4291-A874-71CC5DE6AFB1}" destId="{C96810DD-7B0A-437F-88D1-61E2314AAC89}" srcOrd="2" destOrd="0" parTransId="{991E8505-EFCF-4797-BB10-5F3A4B6E355B}" sibTransId="{3DE8D1BC-12E1-47AD-8E28-1EF839ACF317}"/>
    <dgm:cxn modelId="{7BFDCF0C-5C64-9849-8917-C540BA7E0B26}" type="presOf" srcId="{55B46991-D253-410E-817D-037B91E70EDE}" destId="{C3D1974E-DDF7-498C-B1EF-0F4DDB2CCB40}" srcOrd="0" destOrd="0" presId="urn:microsoft.com/office/officeart/2005/8/layout/vList5"/>
    <dgm:cxn modelId="{D2BC3005-A39D-F34A-A8E6-26DC24E794AF}" type="presOf" srcId="{58F89713-5C7A-4EBE-858A-0750C90CF857}" destId="{F75FE8B2-8B18-4FC8-8266-52116E189DB6}" srcOrd="0" destOrd="0" presId="urn:microsoft.com/office/officeart/2005/8/layout/vList5"/>
    <dgm:cxn modelId="{1326E3FF-A44A-48F3-8570-243A0D41C076}" srcId="{74901F1C-52FD-4291-A874-71CC5DE6AFB1}" destId="{EC945462-DB2C-4CBB-9621-A52333E6DBAE}" srcOrd="1" destOrd="0" parTransId="{AFA45056-E7A7-48B4-8488-C3D03C652C86}" sibTransId="{8CB64162-F8B4-440F-B3BB-89A5D6FDAB0D}"/>
    <dgm:cxn modelId="{48600A0E-0A23-1E4F-8A16-107CF942CBEC}" type="presOf" srcId="{022DC3F3-63CA-4D9F-913C-C310ACF69053}" destId="{D4F075F6-7DE5-4AF8-8126-97E9263801E3}" srcOrd="0" destOrd="0" presId="urn:microsoft.com/office/officeart/2005/8/layout/vList5"/>
    <dgm:cxn modelId="{AAA84EAE-9C1C-D446-8CEC-BC37BD08A867}" type="presOf" srcId="{F7FCD5E9-C7EE-4E88-A27F-3C5CBA52DEE1}" destId="{C8D33507-90D2-4DC6-A252-CB37D8F05D85}" srcOrd="0" destOrd="0" presId="urn:microsoft.com/office/officeart/2005/8/layout/vList5"/>
    <dgm:cxn modelId="{7AD3E736-4201-4DF6-85B2-FDE72CCC1F70}" srcId="{74901F1C-52FD-4291-A874-71CC5DE6AFB1}" destId="{022DC3F3-63CA-4D9F-913C-C310ACF69053}" srcOrd="0" destOrd="0" parTransId="{F2970BC8-6D9C-4AD2-AE8C-A939A0B048A1}" sibTransId="{E53378BD-638C-45D0-A11E-8E5456EE9343}"/>
    <dgm:cxn modelId="{F04F9621-E07A-49D9-82F9-CD9C390EF2C9}" srcId="{F7FCD5E9-C7EE-4E88-A27F-3C5CBA52DEE1}" destId="{BA8A8670-19EF-4A2A-BE16-8AE71B022734}" srcOrd="0" destOrd="0" parTransId="{7DD93842-BBE8-43FE-B1D3-FA0DE9669630}" sibTransId="{516DB461-2719-441A-8B11-84C9BE0CD87C}"/>
    <dgm:cxn modelId="{E0365F43-F303-3E42-8074-F4E1DD95F4D4}" type="presOf" srcId="{D508D004-D18A-4F09-93EB-1846B4D1DF31}" destId="{8A5F8B74-DF0A-4977-8758-2E72DFCAE465}" srcOrd="0" destOrd="0" presId="urn:microsoft.com/office/officeart/2005/8/layout/vList5"/>
    <dgm:cxn modelId="{6E0853DD-69EB-4642-9D8A-74B9133B4BED}" srcId="{F7FCD5E9-C7EE-4E88-A27F-3C5CBA52DEE1}" destId="{7D04D835-F030-4EA0-998E-2EA021230239}" srcOrd="2" destOrd="0" parTransId="{773CC6B8-5283-4BCC-937E-9C17B5E35F42}" sibTransId="{E90FC6A9-CD2E-4E92-8162-1E0E64DBD0BD}"/>
    <dgm:cxn modelId="{E40F1CD2-59FB-4F17-993F-228286D79801}" srcId="{55B46991-D253-410E-817D-037B91E70EDE}" destId="{D508D004-D18A-4F09-93EB-1846B4D1DF31}" srcOrd="1" destOrd="0" parTransId="{6188A136-CF72-4707-9CC8-06ECD637A4DA}" sibTransId="{7EA8AA94-B330-474B-BE14-88F84198C28D}"/>
    <dgm:cxn modelId="{5FCE91CF-23E4-994D-8CF4-5258479AD664}" type="presOf" srcId="{7D04D835-F030-4EA0-998E-2EA021230239}" destId="{324830FC-77D9-4440-A7EA-BD68323B1697}" srcOrd="0" destOrd="2" presId="urn:microsoft.com/office/officeart/2005/8/layout/vList5"/>
    <dgm:cxn modelId="{9B5531F9-BD13-6D4F-A321-5F8993EEB9D7}" type="presOf" srcId="{BA8A8670-19EF-4A2A-BE16-8AE71B022734}" destId="{324830FC-77D9-4440-A7EA-BD68323B1697}" srcOrd="0" destOrd="0" presId="urn:microsoft.com/office/officeart/2005/8/layout/vList5"/>
    <dgm:cxn modelId="{846EB0DD-C430-4965-BBD4-C9270391A831}" srcId="{58F89713-5C7A-4EBE-858A-0750C90CF857}" destId="{A73E027A-A2F3-4D2B-BEE3-9232C0860539}" srcOrd="0" destOrd="0" parTransId="{C266F952-D137-4137-BD88-BC8B0756E2F4}" sibTransId="{269F7EE3-E6B9-482E-9F23-84A587299156}"/>
    <dgm:cxn modelId="{46A0E569-F236-8742-83AC-13069BC57D01}" type="presOf" srcId="{A73E027A-A2F3-4D2B-BEE3-9232C0860539}" destId="{B33BAD63-0301-44C0-B5EA-79FA1CEB53DE}" srcOrd="0" destOrd="0" presId="urn:microsoft.com/office/officeart/2005/8/layout/vList5"/>
    <dgm:cxn modelId="{9922DD0A-20F4-7943-A764-F9C8B1FF6501}" type="presOf" srcId="{FE8D86CF-508F-420C-AFB6-83910853DE0F}" destId="{324830FC-77D9-4440-A7EA-BD68323B1697}" srcOrd="0" destOrd="1" presId="urn:microsoft.com/office/officeart/2005/8/layout/vList5"/>
    <dgm:cxn modelId="{893E9490-1318-5841-89D3-B71C03F31425}" type="presOf" srcId="{9F2B7A3E-400C-4567-B01B-B9EECD20E3B1}" destId="{9FECCD0A-F5DA-4995-91F0-61F762B98BB9}" srcOrd="0" destOrd="0" presId="urn:microsoft.com/office/officeart/2005/8/layout/vList5"/>
    <dgm:cxn modelId="{3C2D9548-57B8-8F47-B19C-0AE4C508490D}" type="presOf" srcId="{74901F1C-52FD-4291-A874-71CC5DE6AFB1}" destId="{FE1F5C0D-EFE8-4472-97A5-6F129CDAD213}" srcOrd="0" destOrd="0" presId="urn:microsoft.com/office/officeart/2005/8/layout/vList5"/>
    <dgm:cxn modelId="{A39A1A56-9226-43CF-92D7-749099E83F6E}" srcId="{D508D004-D18A-4F09-93EB-1846B4D1DF31}" destId="{9F2B7A3E-400C-4567-B01B-B9EECD20E3B1}" srcOrd="0" destOrd="0" parTransId="{0E474288-8B5F-4D8C-8E7F-FBCE98D38856}" sibTransId="{4885941B-4DD6-4CF5-9CD8-1FA4F3498CD9}"/>
    <dgm:cxn modelId="{D94383AD-71DE-0349-A4D9-13A19A35E997}" type="presOf" srcId="{C96810DD-7B0A-437F-88D1-61E2314AAC89}" destId="{D4F075F6-7DE5-4AF8-8126-97E9263801E3}" srcOrd="0" destOrd="2" presId="urn:microsoft.com/office/officeart/2005/8/layout/vList5"/>
    <dgm:cxn modelId="{EC826D49-6A55-418A-BDFB-48F49AA06B9B}" srcId="{55B46991-D253-410E-817D-037B91E70EDE}" destId="{74901F1C-52FD-4291-A874-71CC5DE6AFB1}" srcOrd="2" destOrd="0" parTransId="{DEB71B9A-8B37-4C29-ACE9-26E49B601CD4}" sibTransId="{AA1585AB-FD0B-4763-8110-3FEEB3A29FFB}"/>
    <dgm:cxn modelId="{439F5FAF-7D33-4AEB-BFA7-6787A8EF8616}" srcId="{55B46991-D253-410E-817D-037B91E70EDE}" destId="{F7FCD5E9-C7EE-4E88-A27F-3C5CBA52DEE1}" srcOrd="3" destOrd="0" parTransId="{92B443B2-158A-49C2-B92F-933899D7FE82}" sibTransId="{75C13861-5E71-4BCC-BF8A-24378177E0B9}"/>
    <dgm:cxn modelId="{89BEA254-931B-FA47-8864-F07544F9CB25}" type="presParOf" srcId="{C3D1974E-DDF7-498C-B1EF-0F4DDB2CCB40}" destId="{A9A8C90D-EBAA-45E7-A93C-756F4CDEB96F}" srcOrd="0" destOrd="0" presId="urn:microsoft.com/office/officeart/2005/8/layout/vList5"/>
    <dgm:cxn modelId="{BED0B2FD-9B37-324D-8044-1B25083FABD3}" type="presParOf" srcId="{A9A8C90D-EBAA-45E7-A93C-756F4CDEB96F}" destId="{F75FE8B2-8B18-4FC8-8266-52116E189DB6}" srcOrd="0" destOrd="0" presId="urn:microsoft.com/office/officeart/2005/8/layout/vList5"/>
    <dgm:cxn modelId="{7112BC30-BB73-4040-BC74-45EA641D0A01}" type="presParOf" srcId="{A9A8C90D-EBAA-45E7-A93C-756F4CDEB96F}" destId="{B33BAD63-0301-44C0-B5EA-79FA1CEB53DE}" srcOrd="1" destOrd="0" presId="urn:microsoft.com/office/officeart/2005/8/layout/vList5"/>
    <dgm:cxn modelId="{417D01A7-FF4E-674C-97DD-D6E08B1C76D2}" type="presParOf" srcId="{C3D1974E-DDF7-498C-B1EF-0F4DDB2CCB40}" destId="{ACFF0C86-56BF-4984-A3D8-8F2BCB2B7340}" srcOrd="1" destOrd="0" presId="urn:microsoft.com/office/officeart/2005/8/layout/vList5"/>
    <dgm:cxn modelId="{3E7C36BB-0103-2942-88CE-A7E277B75B4E}" type="presParOf" srcId="{C3D1974E-DDF7-498C-B1EF-0F4DDB2CCB40}" destId="{B4A581F7-508D-460B-A6DB-7862067892E3}" srcOrd="2" destOrd="0" presId="urn:microsoft.com/office/officeart/2005/8/layout/vList5"/>
    <dgm:cxn modelId="{738396A7-6C2C-F942-9591-6DD9E66C2EAA}" type="presParOf" srcId="{B4A581F7-508D-460B-A6DB-7862067892E3}" destId="{8A5F8B74-DF0A-4977-8758-2E72DFCAE465}" srcOrd="0" destOrd="0" presId="urn:microsoft.com/office/officeart/2005/8/layout/vList5"/>
    <dgm:cxn modelId="{EEFB89C7-4B94-C74E-AB62-7E07DDDC8F2B}" type="presParOf" srcId="{B4A581F7-508D-460B-A6DB-7862067892E3}" destId="{9FECCD0A-F5DA-4995-91F0-61F762B98BB9}" srcOrd="1" destOrd="0" presId="urn:microsoft.com/office/officeart/2005/8/layout/vList5"/>
    <dgm:cxn modelId="{86FB614B-D10E-9540-A652-1FF4A4F4F187}" type="presParOf" srcId="{C3D1974E-DDF7-498C-B1EF-0F4DDB2CCB40}" destId="{3D5523C7-6FBE-4FB2-AE5B-B5BD65032D0C}" srcOrd="3" destOrd="0" presId="urn:microsoft.com/office/officeart/2005/8/layout/vList5"/>
    <dgm:cxn modelId="{8999D6B5-596D-1F45-85F0-D351FFC42AFE}" type="presParOf" srcId="{C3D1974E-DDF7-498C-B1EF-0F4DDB2CCB40}" destId="{E4183D07-B48D-4E25-99C6-C13D820A9BFE}" srcOrd="4" destOrd="0" presId="urn:microsoft.com/office/officeart/2005/8/layout/vList5"/>
    <dgm:cxn modelId="{CD1C9564-A8AD-A647-BC72-BB12AF043D4E}" type="presParOf" srcId="{E4183D07-B48D-4E25-99C6-C13D820A9BFE}" destId="{FE1F5C0D-EFE8-4472-97A5-6F129CDAD213}" srcOrd="0" destOrd="0" presId="urn:microsoft.com/office/officeart/2005/8/layout/vList5"/>
    <dgm:cxn modelId="{28F22C20-BBEA-FE40-8F9C-FC2CEF1163D5}" type="presParOf" srcId="{E4183D07-B48D-4E25-99C6-C13D820A9BFE}" destId="{D4F075F6-7DE5-4AF8-8126-97E9263801E3}" srcOrd="1" destOrd="0" presId="urn:microsoft.com/office/officeart/2005/8/layout/vList5"/>
    <dgm:cxn modelId="{093F3A6E-4560-D647-9E2E-5A91C9549B27}" type="presParOf" srcId="{C3D1974E-DDF7-498C-B1EF-0F4DDB2CCB40}" destId="{7FF5CADE-7D7F-461F-8426-1338C6A1633A}" srcOrd="5" destOrd="0" presId="urn:microsoft.com/office/officeart/2005/8/layout/vList5"/>
    <dgm:cxn modelId="{B9A8A5EC-3F71-AC4D-BB80-631E350D56A7}" type="presParOf" srcId="{C3D1974E-DDF7-498C-B1EF-0F4DDB2CCB40}" destId="{BE42C39C-DE06-47B4-9828-D12F43F18F90}" srcOrd="6" destOrd="0" presId="urn:microsoft.com/office/officeart/2005/8/layout/vList5"/>
    <dgm:cxn modelId="{79E66B47-2807-EF4B-810B-194716D5499B}" type="presParOf" srcId="{BE42C39C-DE06-47B4-9828-D12F43F18F90}" destId="{C8D33507-90D2-4DC6-A252-CB37D8F05D85}" srcOrd="0" destOrd="0" presId="urn:microsoft.com/office/officeart/2005/8/layout/vList5"/>
    <dgm:cxn modelId="{F36A358B-D4EB-B345-AB54-0BBD41DEB8DC}" type="presParOf" srcId="{BE42C39C-DE06-47B4-9828-D12F43F18F90}" destId="{324830FC-77D9-4440-A7EA-BD68323B169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0A4D8E-C09B-4B76-A10C-D2E885EF70DE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124CCF-6BFD-4F79-B58A-E1B11C70ABEB}">
      <dgm:prSet/>
      <dgm:spPr>
        <a:xfrm>
          <a:off x="820" y="572691"/>
          <a:ext cx="1473942" cy="763588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mtClean="0">
              <a:solidFill>
                <a:srgbClr val="FFFFFE"/>
              </a:solidFill>
              <a:latin typeface="Calibri"/>
              <a:ea typeface=""/>
              <a:cs typeface=""/>
            </a:rPr>
            <a:t>HTML5/JS</a:t>
          </a:r>
          <a:endParaRPr lang="en-US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E0A8F313-0837-42B9-A198-C5DEB73AA427}" type="parTrans" cxnId="{15000A6D-9792-4462-B812-E6E09C510583}">
      <dgm:prSet/>
      <dgm:spPr/>
      <dgm:t>
        <a:bodyPr/>
        <a:lstStyle/>
        <a:p>
          <a:endParaRPr lang="en-US"/>
        </a:p>
      </dgm:t>
    </dgm:pt>
    <dgm:pt modelId="{9D3D1774-F727-45DD-8E8B-67FFE36657E3}" type="sibTrans" cxnId="{15000A6D-9792-4462-B812-E6E09C510583}">
      <dgm:prSet/>
      <dgm:spPr/>
      <dgm:t>
        <a:bodyPr/>
        <a:lstStyle/>
        <a:p>
          <a:endParaRPr lang="en-US"/>
        </a:p>
      </dgm:t>
    </dgm:pt>
    <dgm:pt modelId="{5C8B81ED-2790-448D-82CD-CF97A398BB9F}">
      <dgm:prSet/>
      <dgm:spPr>
        <a:xfrm>
          <a:off x="1592090" y="572691"/>
          <a:ext cx="1473942" cy="763588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Cordova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557FEA19-D9F0-4FFD-81ED-89A529E60EB3}" type="parTrans" cxnId="{B2627179-8F3D-44A7-94EE-BB28FEB02769}">
      <dgm:prSet/>
      <dgm:spPr/>
      <dgm:t>
        <a:bodyPr/>
        <a:lstStyle/>
        <a:p>
          <a:endParaRPr lang="en-US"/>
        </a:p>
      </dgm:t>
    </dgm:pt>
    <dgm:pt modelId="{C3B0BE21-09A8-4402-8971-E801B2C644EC}" type="sibTrans" cxnId="{B2627179-8F3D-44A7-94EE-BB28FEB02769}">
      <dgm:prSet/>
      <dgm:spPr/>
      <dgm:t>
        <a:bodyPr/>
        <a:lstStyle/>
        <a:p>
          <a:endParaRPr lang="en-US"/>
        </a:p>
      </dgm:t>
    </dgm:pt>
    <dgm:pt modelId="{777C48D6-CE4F-452C-92CE-B279D8F7A7C5}">
      <dgm:prSet/>
      <dgm:spPr>
        <a:xfrm>
          <a:off x="3183361" y="572691"/>
          <a:ext cx="1473942" cy="763588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Xamarin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EA105C2D-297A-4756-818A-6CB404BB5473}" type="parTrans" cxnId="{2D977AB7-FEA9-4BEC-845C-E1C1D8CBD47B}">
      <dgm:prSet/>
      <dgm:spPr/>
      <dgm:t>
        <a:bodyPr/>
        <a:lstStyle/>
        <a:p>
          <a:endParaRPr lang="en-US"/>
        </a:p>
      </dgm:t>
    </dgm:pt>
    <dgm:pt modelId="{3EC9AF6B-72B6-44C7-966F-F97FE5E63742}" type="sibTrans" cxnId="{2D977AB7-FEA9-4BEC-845C-E1C1D8CBD47B}">
      <dgm:prSet/>
      <dgm:spPr/>
      <dgm:t>
        <a:bodyPr/>
        <a:lstStyle/>
        <a:p>
          <a:endParaRPr lang="en-US"/>
        </a:p>
      </dgm:t>
    </dgm:pt>
    <dgm:pt modelId="{04A4E83B-3E9C-4D90-BCD6-F49DCFD303DC}">
      <dgm:prSet/>
      <dgm:spPr>
        <a:xfrm>
          <a:off x="4774632" y="572691"/>
          <a:ext cx="1473942" cy="763588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Java-Android</a:t>
          </a:r>
        </a:p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Objective-C /iOS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C2A674F1-A4F9-4913-995F-AB3E12DCE666}" type="parTrans" cxnId="{84E9E2DA-D0D5-4485-BFF3-C0B6E66DB694}">
      <dgm:prSet/>
      <dgm:spPr/>
      <dgm:t>
        <a:bodyPr/>
        <a:lstStyle/>
        <a:p>
          <a:endParaRPr lang="en-US"/>
        </a:p>
      </dgm:t>
    </dgm:pt>
    <dgm:pt modelId="{C4EB9176-2D80-4452-8587-ADD384EC6063}" type="sibTrans" cxnId="{84E9E2DA-D0D5-4485-BFF3-C0B6E66DB694}">
      <dgm:prSet/>
      <dgm:spPr/>
      <dgm:t>
        <a:bodyPr/>
        <a:lstStyle/>
        <a:p>
          <a:endParaRPr lang="en-US"/>
        </a:p>
      </dgm:t>
    </dgm:pt>
    <dgm:pt modelId="{A342B107-D709-4B1B-A042-08857D46805A}" type="pres">
      <dgm:prSet presAssocID="{F30A4D8E-C09B-4B76-A10C-D2E885EF70DE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32A974-E7F3-4D8E-8596-BB2E2C01B1EB}" type="pres">
      <dgm:prSet presAssocID="{F30A4D8E-C09B-4B76-A10C-D2E885EF70DE}" presName="arrow" presStyleLbl="bgShp" presStyleIdx="0" presStyleCnt="1"/>
      <dgm:spPr>
        <a:xfrm>
          <a:off x="468704" y="0"/>
          <a:ext cx="5311985" cy="1908972"/>
        </a:xfrm>
        <a:prstGeom prst="rightArrow">
          <a:avLst/>
        </a:prstGeom>
        <a:solidFill>
          <a:srgbClr val="45D1E4"/>
        </a:solidFill>
        <a:ln>
          <a:noFill/>
        </a:ln>
        <a:effectLst/>
      </dgm:spPr>
      <dgm:t>
        <a:bodyPr/>
        <a:lstStyle/>
        <a:p>
          <a:endParaRPr lang="en-US"/>
        </a:p>
      </dgm:t>
    </dgm:pt>
    <dgm:pt modelId="{D8767E17-CB8E-478E-8B5F-32C8B63C05D4}" type="pres">
      <dgm:prSet presAssocID="{F30A4D8E-C09B-4B76-A10C-D2E885EF70DE}" presName="linearProcess" presStyleCnt="0"/>
      <dgm:spPr/>
    </dgm:pt>
    <dgm:pt modelId="{75D76ED2-C1ED-4633-8E5E-E3AD47046CD4}" type="pres">
      <dgm:prSet presAssocID="{14124CCF-6BFD-4F79-B58A-E1B11C70ABEB}" presName="textNode" presStyleLbl="node1" presStyleIdx="0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968CACA-6E86-4E06-A9BB-F88C96F367F3}" type="pres">
      <dgm:prSet presAssocID="{9D3D1774-F727-45DD-8E8B-67FFE36657E3}" presName="sibTrans" presStyleCnt="0"/>
      <dgm:spPr/>
    </dgm:pt>
    <dgm:pt modelId="{48329FE1-F04D-4893-A07F-629A55FD232D}" type="pres">
      <dgm:prSet presAssocID="{5C8B81ED-2790-448D-82CD-CF97A398BB9F}" presName="textNode" presStyleLbl="node1" presStyleIdx="1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427A1369-D4C3-4B2F-82AC-E7E2C7C95C54}" type="pres">
      <dgm:prSet presAssocID="{C3B0BE21-09A8-4402-8971-E801B2C644EC}" presName="sibTrans" presStyleCnt="0"/>
      <dgm:spPr/>
    </dgm:pt>
    <dgm:pt modelId="{9E6C13B3-0683-4911-8B7E-A42AA23C2A42}" type="pres">
      <dgm:prSet presAssocID="{777C48D6-CE4F-452C-92CE-B279D8F7A7C5}" presName="textNode" presStyleLbl="node1" presStyleIdx="2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E377624-9627-410D-B53B-6258AFE18CDC}" type="pres">
      <dgm:prSet presAssocID="{3EC9AF6B-72B6-44C7-966F-F97FE5E63742}" presName="sibTrans" presStyleCnt="0"/>
      <dgm:spPr/>
    </dgm:pt>
    <dgm:pt modelId="{34B6F6B0-6A97-4770-99FC-E10FD9826F8D}" type="pres">
      <dgm:prSet presAssocID="{04A4E83B-3E9C-4D90-BCD6-F49DCFD303DC}" presName="textNode" presStyleLbl="node1" presStyleIdx="3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</dgm:ptLst>
  <dgm:cxnLst>
    <dgm:cxn modelId="{45473D16-32CB-5143-87D3-EC5F736A25EA}" type="presOf" srcId="{F30A4D8E-C09B-4B76-A10C-D2E885EF70DE}" destId="{A342B107-D709-4B1B-A042-08857D46805A}" srcOrd="0" destOrd="0" presId="urn:microsoft.com/office/officeart/2005/8/layout/hProcess9"/>
    <dgm:cxn modelId="{164B6A49-DD72-FD4E-B475-83FC9CFDA598}" type="presOf" srcId="{14124CCF-6BFD-4F79-B58A-E1B11C70ABEB}" destId="{75D76ED2-C1ED-4633-8E5E-E3AD47046CD4}" srcOrd="0" destOrd="0" presId="urn:microsoft.com/office/officeart/2005/8/layout/hProcess9"/>
    <dgm:cxn modelId="{8210897E-7F8E-234A-AFDE-255E0DA24E8C}" type="presOf" srcId="{777C48D6-CE4F-452C-92CE-B279D8F7A7C5}" destId="{9E6C13B3-0683-4911-8B7E-A42AA23C2A42}" srcOrd="0" destOrd="0" presId="urn:microsoft.com/office/officeart/2005/8/layout/hProcess9"/>
    <dgm:cxn modelId="{658B116D-E7DE-504D-913E-89149EFB07B6}" type="presOf" srcId="{5C8B81ED-2790-448D-82CD-CF97A398BB9F}" destId="{48329FE1-F04D-4893-A07F-629A55FD232D}" srcOrd="0" destOrd="0" presId="urn:microsoft.com/office/officeart/2005/8/layout/hProcess9"/>
    <dgm:cxn modelId="{25D5A670-FD77-8D49-8036-A7D343A6027D}" type="presOf" srcId="{04A4E83B-3E9C-4D90-BCD6-F49DCFD303DC}" destId="{34B6F6B0-6A97-4770-99FC-E10FD9826F8D}" srcOrd="0" destOrd="0" presId="urn:microsoft.com/office/officeart/2005/8/layout/hProcess9"/>
    <dgm:cxn modelId="{84E9E2DA-D0D5-4485-BFF3-C0B6E66DB694}" srcId="{F30A4D8E-C09B-4B76-A10C-D2E885EF70DE}" destId="{04A4E83B-3E9C-4D90-BCD6-F49DCFD303DC}" srcOrd="3" destOrd="0" parTransId="{C2A674F1-A4F9-4913-995F-AB3E12DCE666}" sibTransId="{C4EB9176-2D80-4452-8587-ADD384EC6063}"/>
    <dgm:cxn modelId="{2D977AB7-FEA9-4BEC-845C-E1C1D8CBD47B}" srcId="{F30A4D8E-C09B-4B76-A10C-D2E885EF70DE}" destId="{777C48D6-CE4F-452C-92CE-B279D8F7A7C5}" srcOrd="2" destOrd="0" parTransId="{EA105C2D-297A-4756-818A-6CB404BB5473}" sibTransId="{3EC9AF6B-72B6-44C7-966F-F97FE5E63742}"/>
    <dgm:cxn modelId="{15000A6D-9792-4462-B812-E6E09C510583}" srcId="{F30A4D8E-C09B-4B76-A10C-D2E885EF70DE}" destId="{14124CCF-6BFD-4F79-B58A-E1B11C70ABEB}" srcOrd="0" destOrd="0" parTransId="{E0A8F313-0837-42B9-A198-C5DEB73AA427}" sibTransId="{9D3D1774-F727-45DD-8E8B-67FFE36657E3}"/>
    <dgm:cxn modelId="{B2627179-8F3D-44A7-94EE-BB28FEB02769}" srcId="{F30A4D8E-C09B-4B76-A10C-D2E885EF70DE}" destId="{5C8B81ED-2790-448D-82CD-CF97A398BB9F}" srcOrd="1" destOrd="0" parTransId="{557FEA19-D9F0-4FFD-81ED-89A529E60EB3}" sibTransId="{C3B0BE21-09A8-4402-8971-E801B2C644EC}"/>
    <dgm:cxn modelId="{0AE38C05-993B-454C-B791-4955002D8204}" type="presParOf" srcId="{A342B107-D709-4B1B-A042-08857D46805A}" destId="{4832A974-E7F3-4D8E-8596-BB2E2C01B1EB}" srcOrd="0" destOrd="0" presId="urn:microsoft.com/office/officeart/2005/8/layout/hProcess9"/>
    <dgm:cxn modelId="{AAF582B9-888A-E44C-8D44-19794545FF2D}" type="presParOf" srcId="{A342B107-D709-4B1B-A042-08857D46805A}" destId="{D8767E17-CB8E-478E-8B5F-32C8B63C05D4}" srcOrd="1" destOrd="0" presId="urn:microsoft.com/office/officeart/2005/8/layout/hProcess9"/>
    <dgm:cxn modelId="{67E24262-3C2A-1C46-B602-33BD8316F3DB}" type="presParOf" srcId="{D8767E17-CB8E-478E-8B5F-32C8B63C05D4}" destId="{75D76ED2-C1ED-4633-8E5E-E3AD47046CD4}" srcOrd="0" destOrd="0" presId="urn:microsoft.com/office/officeart/2005/8/layout/hProcess9"/>
    <dgm:cxn modelId="{BDC38C84-3121-D04E-96D6-B271B3E2C273}" type="presParOf" srcId="{D8767E17-CB8E-478E-8B5F-32C8B63C05D4}" destId="{5968CACA-6E86-4E06-A9BB-F88C96F367F3}" srcOrd="1" destOrd="0" presId="urn:microsoft.com/office/officeart/2005/8/layout/hProcess9"/>
    <dgm:cxn modelId="{B851EFE8-D546-9642-9D87-2416CB0B3AA0}" type="presParOf" srcId="{D8767E17-CB8E-478E-8B5F-32C8B63C05D4}" destId="{48329FE1-F04D-4893-A07F-629A55FD232D}" srcOrd="2" destOrd="0" presId="urn:microsoft.com/office/officeart/2005/8/layout/hProcess9"/>
    <dgm:cxn modelId="{8E4ADD44-EAC9-FD43-80AF-F1558BD97C36}" type="presParOf" srcId="{D8767E17-CB8E-478E-8B5F-32C8B63C05D4}" destId="{427A1369-D4C3-4B2F-82AC-E7E2C7C95C54}" srcOrd="3" destOrd="0" presId="urn:microsoft.com/office/officeart/2005/8/layout/hProcess9"/>
    <dgm:cxn modelId="{8B1FDF66-C522-6E4D-9658-8B3EC3418DB8}" type="presParOf" srcId="{D8767E17-CB8E-478E-8B5F-32C8B63C05D4}" destId="{9E6C13B3-0683-4911-8B7E-A42AA23C2A42}" srcOrd="4" destOrd="0" presId="urn:microsoft.com/office/officeart/2005/8/layout/hProcess9"/>
    <dgm:cxn modelId="{F550EF00-9E12-DA46-9A9E-E3963A5BB2C1}" type="presParOf" srcId="{D8767E17-CB8E-478E-8B5F-32C8B63C05D4}" destId="{5E377624-9627-410D-B53B-6258AFE18CDC}" srcOrd="5" destOrd="0" presId="urn:microsoft.com/office/officeart/2005/8/layout/hProcess9"/>
    <dgm:cxn modelId="{6BFBACA8-6342-904E-A937-D831838DF5CE}" type="presParOf" srcId="{D8767E17-CB8E-478E-8B5F-32C8B63C05D4}" destId="{34B6F6B0-6A97-4770-99FC-E10FD9826F8D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8C48FAE-ABA8-4FB1-9702-A6259485DADF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FB200F-CD11-444A-8883-3C58D20B9797}">
      <dgm:prSet/>
      <dgm:spPr>
        <a:xfrm>
          <a:off x="0" y="9081"/>
          <a:ext cx="1303965" cy="651982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Mobile Enabled Web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DF47D6E3-072B-4B89-A0DF-1F6A1C94EC5E}" type="parTrans" cxnId="{19CF837C-1F8F-4525-9CA6-54B72B944AB5}">
      <dgm:prSet/>
      <dgm:spPr/>
      <dgm:t>
        <a:bodyPr/>
        <a:lstStyle/>
        <a:p>
          <a:endParaRPr lang="en-US"/>
        </a:p>
      </dgm:t>
    </dgm:pt>
    <dgm:pt modelId="{61609A16-BF58-46DA-8DC8-E0E1140D3A19}" type="sibTrans" cxnId="{19CF837C-1F8F-4525-9CA6-54B72B944AB5}">
      <dgm:prSet/>
      <dgm:spPr/>
      <dgm:t>
        <a:bodyPr/>
        <a:lstStyle/>
        <a:p>
          <a:endParaRPr lang="en-US"/>
        </a:p>
      </dgm:t>
    </dgm:pt>
    <dgm:pt modelId="{4322482F-D566-4F02-AA6C-5E6928E7B646}">
      <dgm:prSet/>
      <dgm:spPr>
        <a:xfrm>
          <a:off x="1620176" y="18306"/>
          <a:ext cx="1303965" cy="651982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Hybrid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604F35CA-6A6B-4762-A7B3-7039A14F56CC}" type="parTrans" cxnId="{F086769B-D9EB-40FB-9854-01A36C1AD026}">
      <dgm:prSet/>
      <dgm:spPr/>
      <dgm:t>
        <a:bodyPr/>
        <a:lstStyle/>
        <a:p>
          <a:endParaRPr lang="en-US"/>
        </a:p>
      </dgm:t>
    </dgm:pt>
    <dgm:pt modelId="{AA6D1D43-0DED-4D97-B821-4E5AE1B84A0F}" type="sibTrans" cxnId="{F086769B-D9EB-40FB-9854-01A36C1AD026}">
      <dgm:prSet/>
      <dgm:spPr/>
      <dgm:t>
        <a:bodyPr/>
        <a:lstStyle/>
        <a:p>
          <a:endParaRPr lang="en-US"/>
        </a:p>
      </dgm:t>
    </dgm:pt>
    <dgm:pt modelId="{8C9634F9-CEFC-4FEC-8AE2-42724A31E7D6}">
      <dgm:prSet/>
      <dgm:spPr>
        <a:xfrm>
          <a:off x="4806532" y="9505"/>
          <a:ext cx="1303965" cy="651982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True</a:t>
          </a:r>
        </a:p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Native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E480E274-4958-4183-83A4-FB50D8A8AA0F}" type="parTrans" cxnId="{FDA7AAB2-8687-4019-A91B-16EBCFA9931E}">
      <dgm:prSet/>
      <dgm:spPr/>
      <dgm:t>
        <a:bodyPr/>
        <a:lstStyle/>
        <a:p>
          <a:endParaRPr lang="en-US"/>
        </a:p>
      </dgm:t>
    </dgm:pt>
    <dgm:pt modelId="{8B4D45B5-5403-491E-BA08-6A4B0F26DAC5}" type="sibTrans" cxnId="{FDA7AAB2-8687-4019-A91B-16EBCFA9931E}">
      <dgm:prSet/>
      <dgm:spPr/>
      <dgm:t>
        <a:bodyPr/>
        <a:lstStyle/>
        <a:p>
          <a:endParaRPr lang="en-US"/>
        </a:p>
      </dgm:t>
    </dgm:pt>
    <dgm:pt modelId="{8623BAAB-C9B0-4DEF-ADD8-32F26367BE67}">
      <dgm:prSet/>
      <dgm:spPr>
        <a:xfrm>
          <a:off x="3240366" y="18306"/>
          <a:ext cx="1303965" cy="651982"/>
        </a:xfr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rgbClr val="FFFFFE"/>
              </a:solidFill>
              <a:latin typeface="Calibri"/>
              <a:ea typeface=""/>
              <a:cs typeface=""/>
            </a:rPr>
            <a:t>Near Native</a:t>
          </a:r>
          <a:endParaRPr lang="en-US" dirty="0">
            <a:solidFill>
              <a:srgbClr val="FFFFFE"/>
            </a:solidFill>
            <a:latin typeface="Calibri"/>
            <a:ea typeface=""/>
            <a:cs typeface=""/>
          </a:endParaRPr>
        </a:p>
      </dgm:t>
    </dgm:pt>
    <dgm:pt modelId="{E6E50599-B317-4188-A764-0938C6005A87}" type="parTrans" cxnId="{18141C69-D999-42A5-88BB-7FFF78AF54D9}">
      <dgm:prSet/>
      <dgm:spPr/>
      <dgm:t>
        <a:bodyPr/>
        <a:lstStyle/>
        <a:p>
          <a:endParaRPr lang="en-US"/>
        </a:p>
      </dgm:t>
    </dgm:pt>
    <dgm:pt modelId="{D2E3CA6F-363C-4D36-BAE1-90FE65A388E0}" type="sibTrans" cxnId="{18141C69-D999-42A5-88BB-7FFF78AF54D9}">
      <dgm:prSet/>
      <dgm:spPr/>
      <dgm:t>
        <a:bodyPr/>
        <a:lstStyle/>
        <a:p>
          <a:endParaRPr lang="en-US"/>
        </a:p>
      </dgm:t>
    </dgm:pt>
    <dgm:pt modelId="{29805ACC-692F-45F9-A0CB-3CBE6D88CE6C}" type="pres">
      <dgm:prSet presAssocID="{B8C48FAE-ABA8-4FB1-9702-A6259485DADF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9AD26C0-3873-4EA8-8733-955003C559F0}" type="pres">
      <dgm:prSet presAssocID="{25FB200F-CD11-444A-8883-3C58D20B9797}" presName="root" presStyleCnt="0"/>
      <dgm:spPr/>
    </dgm:pt>
    <dgm:pt modelId="{5B2153D8-B7F3-47B4-953B-B4C6696CFFD6}" type="pres">
      <dgm:prSet presAssocID="{25FB200F-CD11-444A-8883-3C58D20B9797}" presName="rootComposite" presStyleCnt="0"/>
      <dgm:spPr/>
    </dgm:pt>
    <dgm:pt modelId="{6529E878-F4BB-4C8F-8FA5-263C392FA022}" type="pres">
      <dgm:prSet presAssocID="{25FB200F-CD11-444A-8883-3C58D20B9797}" presName="rootText" presStyleLbl="node1" presStyleIdx="0" presStyleCnt="4" custLinFactNeighborX="-60181" custLinFactNeighborY="-11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204733C5-446D-4B20-8A9B-FB516E11D2BB}" type="pres">
      <dgm:prSet presAssocID="{25FB200F-CD11-444A-8883-3C58D20B9797}" presName="rootConnector" presStyleLbl="node1" presStyleIdx="0" presStyleCnt="4"/>
      <dgm:spPr/>
      <dgm:t>
        <a:bodyPr/>
        <a:lstStyle/>
        <a:p>
          <a:endParaRPr lang="en-US"/>
        </a:p>
      </dgm:t>
    </dgm:pt>
    <dgm:pt modelId="{A0F39D18-A81F-40FF-8232-FEAF2C0415D4}" type="pres">
      <dgm:prSet presAssocID="{25FB200F-CD11-444A-8883-3C58D20B9797}" presName="childShape" presStyleCnt="0"/>
      <dgm:spPr/>
    </dgm:pt>
    <dgm:pt modelId="{477C8B22-66BA-4F5C-BA15-5FBCB33D652F}" type="pres">
      <dgm:prSet presAssocID="{4322482F-D566-4F02-AA6C-5E6928E7B646}" presName="root" presStyleCnt="0"/>
      <dgm:spPr/>
    </dgm:pt>
    <dgm:pt modelId="{5991F5C7-9A5A-4936-A640-69EE903226E0}" type="pres">
      <dgm:prSet presAssocID="{4322482F-D566-4F02-AA6C-5E6928E7B646}" presName="rootComposite" presStyleCnt="0"/>
      <dgm:spPr/>
    </dgm:pt>
    <dgm:pt modelId="{9007036A-CEBC-4C47-9974-C0553AB4AAA5}" type="pres">
      <dgm:prSet presAssocID="{4322482F-D566-4F02-AA6C-5E6928E7B646}" presName="rootText" presStyleLbl="node1" presStyleIdx="1" presStyleCnt="4" custLinFactNeighborX="-837" custLinFactNeighborY="2423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5BC1766A-249F-4D42-BBE8-433311D049B8}" type="pres">
      <dgm:prSet presAssocID="{4322482F-D566-4F02-AA6C-5E6928E7B646}" presName="rootConnector" presStyleLbl="node1" presStyleIdx="1" presStyleCnt="4"/>
      <dgm:spPr/>
      <dgm:t>
        <a:bodyPr/>
        <a:lstStyle/>
        <a:p>
          <a:endParaRPr lang="en-US"/>
        </a:p>
      </dgm:t>
    </dgm:pt>
    <dgm:pt modelId="{85E141A5-34BE-4822-AC2C-40414D580E5C}" type="pres">
      <dgm:prSet presAssocID="{4322482F-D566-4F02-AA6C-5E6928E7B646}" presName="childShape" presStyleCnt="0"/>
      <dgm:spPr/>
    </dgm:pt>
    <dgm:pt modelId="{4071C09C-37C9-422A-9076-9263E2E43305}" type="pres">
      <dgm:prSet presAssocID="{8623BAAB-C9B0-4DEF-ADD8-32F26367BE67}" presName="root" presStyleCnt="0"/>
      <dgm:spPr/>
    </dgm:pt>
    <dgm:pt modelId="{C526844E-6926-4639-9D00-D110FF4A894B}" type="pres">
      <dgm:prSet presAssocID="{8623BAAB-C9B0-4DEF-ADD8-32F26367BE67}" presName="rootComposite" presStyleCnt="0"/>
      <dgm:spPr/>
    </dgm:pt>
    <dgm:pt modelId="{B9663205-6F2C-4E52-8427-30520AC8DFAF}" type="pres">
      <dgm:prSet presAssocID="{8623BAAB-C9B0-4DEF-ADD8-32F26367BE67}" presName="rootText" presStyleLbl="node1" presStyleIdx="2" presStyleCnt="4" custLinFactNeighborX="-1586" custLinFactNeighborY="2423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A677C5C6-60AA-4205-B58C-0DAB3F24CD55}" type="pres">
      <dgm:prSet presAssocID="{8623BAAB-C9B0-4DEF-ADD8-32F26367BE67}" presName="rootConnector" presStyleLbl="node1" presStyleIdx="2" presStyleCnt="4"/>
      <dgm:spPr/>
      <dgm:t>
        <a:bodyPr/>
        <a:lstStyle/>
        <a:p>
          <a:endParaRPr lang="en-US"/>
        </a:p>
      </dgm:t>
    </dgm:pt>
    <dgm:pt modelId="{E6C480C3-6E2C-4048-996A-974CD02F3781}" type="pres">
      <dgm:prSet presAssocID="{8623BAAB-C9B0-4DEF-ADD8-32F26367BE67}" presName="childShape" presStyleCnt="0"/>
      <dgm:spPr/>
    </dgm:pt>
    <dgm:pt modelId="{C7177A9F-221E-426B-962B-BD238462B4CC}" type="pres">
      <dgm:prSet presAssocID="{8C9634F9-CEFC-4FEC-8AE2-42724A31E7D6}" presName="root" presStyleCnt="0"/>
      <dgm:spPr/>
    </dgm:pt>
    <dgm:pt modelId="{C7CDD3F2-C274-443C-8844-AC66C4E3AF6B}" type="pres">
      <dgm:prSet presAssocID="{8C9634F9-CEFC-4FEC-8AE2-42724A31E7D6}" presName="rootComposite" presStyleCnt="0"/>
      <dgm:spPr/>
    </dgm:pt>
    <dgm:pt modelId="{2D1FF5D1-67FB-4122-B9F8-53DC96C3063E}" type="pres">
      <dgm:prSet presAssocID="{8C9634F9-CEFC-4FEC-8AE2-42724A31E7D6}" presName="rootText" presStyleLbl="node1" presStyleIdx="3" presStyleCnt="4" custLinFactNeighborX="-6478" custLinFactNeighborY="54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87D76F0C-6D40-40DC-A107-41C65406A2B1}" type="pres">
      <dgm:prSet presAssocID="{8C9634F9-CEFC-4FEC-8AE2-42724A31E7D6}" presName="rootConnector" presStyleLbl="node1" presStyleIdx="3" presStyleCnt="4"/>
      <dgm:spPr/>
      <dgm:t>
        <a:bodyPr/>
        <a:lstStyle/>
        <a:p>
          <a:endParaRPr lang="en-US"/>
        </a:p>
      </dgm:t>
    </dgm:pt>
    <dgm:pt modelId="{79C9BF19-0F67-42D9-8A2F-19B6717370AE}" type="pres">
      <dgm:prSet presAssocID="{8C9634F9-CEFC-4FEC-8AE2-42724A31E7D6}" presName="childShape" presStyleCnt="0"/>
      <dgm:spPr/>
    </dgm:pt>
  </dgm:ptLst>
  <dgm:cxnLst>
    <dgm:cxn modelId="{18354565-8EF3-9F48-AE49-16309A1A58B6}" type="presOf" srcId="{B8C48FAE-ABA8-4FB1-9702-A6259485DADF}" destId="{29805ACC-692F-45F9-A0CB-3CBE6D88CE6C}" srcOrd="0" destOrd="0" presId="urn:microsoft.com/office/officeart/2005/8/layout/hierarchy3"/>
    <dgm:cxn modelId="{997C661C-464B-7641-B5B8-A48386EF7F68}" type="presOf" srcId="{4322482F-D566-4F02-AA6C-5E6928E7B646}" destId="{5BC1766A-249F-4D42-BBE8-433311D049B8}" srcOrd="1" destOrd="0" presId="urn:microsoft.com/office/officeart/2005/8/layout/hierarchy3"/>
    <dgm:cxn modelId="{29B7EFDB-0F8A-234F-BE4A-F4783934CF35}" type="presOf" srcId="{8623BAAB-C9B0-4DEF-ADD8-32F26367BE67}" destId="{A677C5C6-60AA-4205-B58C-0DAB3F24CD55}" srcOrd="1" destOrd="0" presId="urn:microsoft.com/office/officeart/2005/8/layout/hierarchy3"/>
    <dgm:cxn modelId="{9A794084-D766-0B40-A874-ECB29397771C}" type="presOf" srcId="{8C9634F9-CEFC-4FEC-8AE2-42724A31E7D6}" destId="{2D1FF5D1-67FB-4122-B9F8-53DC96C3063E}" srcOrd="0" destOrd="0" presId="urn:microsoft.com/office/officeart/2005/8/layout/hierarchy3"/>
    <dgm:cxn modelId="{9C722BDD-A7EB-334C-A566-90F83B33C4A4}" type="presOf" srcId="{4322482F-D566-4F02-AA6C-5E6928E7B646}" destId="{9007036A-CEBC-4C47-9974-C0553AB4AAA5}" srcOrd="0" destOrd="0" presId="urn:microsoft.com/office/officeart/2005/8/layout/hierarchy3"/>
    <dgm:cxn modelId="{1410B2E2-2648-CF47-8173-033FAADC42FD}" type="presOf" srcId="{8C9634F9-CEFC-4FEC-8AE2-42724A31E7D6}" destId="{87D76F0C-6D40-40DC-A107-41C65406A2B1}" srcOrd="1" destOrd="0" presId="urn:microsoft.com/office/officeart/2005/8/layout/hierarchy3"/>
    <dgm:cxn modelId="{F086769B-D9EB-40FB-9854-01A36C1AD026}" srcId="{B8C48FAE-ABA8-4FB1-9702-A6259485DADF}" destId="{4322482F-D566-4F02-AA6C-5E6928E7B646}" srcOrd="1" destOrd="0" parTransId="{604F35CA-6A6B-4762-A7B3-7039A14F56CC}" sibTransId="{AA6D1D43-0DED-4D97-B821-4E5AE1B84A0F}"/>
    <dgm:cxn modelId="{19CF837C-1F8F-4525-9CA6-54B72B944AB5}" srcId="{B8C48FAE-ABA8-4FB1-9702-A6259485DADF}" destId="{25FB200F-CD11-444A-8883-3C58D20B9797}" srcOrd="0" destOrd="0" parTransId="{DF47D6E3-072B-4B89-A0DF-1F6A1C94EC5E}" sibTransId="{61609A16-BF58-46DA-8DC8-E0E1140D3A19}"/>
    <dgm:cxn modelId="{5EDB3A90-3ED1-5844-8F02-7BFFD6B71A66}" type="presOf" srcId="{25FB200F-CD11-444A-8883-3C58D20B9797}" destId="{6529E878-F4BB-4C8F-8FA5-263C392FA022}" srcOrd="0" destOrd="0" presId="urn:microsoft.com/office/officeart/2005/8/layout/hierarchy3"/>
    <dgm:cxn modelId="{18141C69-D999-42A5-88BB-7FFF78AF54D9}" srcId="{B8C48FAE-ABA8-4FB1-9702-A6259485DADF}" destId="{8623BAAB-C9B0-4DEF-ADD8-32F26367BE67}" srcOrd="2" destOrd="0" parTransId="{E6E50599-B317-4188-A764-0938C6005A87}" sibTransId="{D2E3CA6F-363C-4D36-BAE1-90FE65A388E0}"/>
    <dgm:cxn modelId="{FDA7AAB2-8687-4019-A91B-16EBCFA9931E}" srcId="{B8C48FAE-ABA8-4FB1-9702-A6259485DADF}" destId="{8C9634F9-CEFC-4FEC-8AE2-42724A31E7D6}" srcOrd="3" destOrd="0" parTransId="{E480E274-4958-4183-83A4-FB50D8A8AA0F}" sibTransId="{8B4D45B5-5403-491E-BA08-6A4B0F26DAC5}"/>
    <dgm:cxn modelId="{DEB2488C-1D34-1D40-88CB-058244F755ED}" type="presOf" srcId="{25FB200F-CD11-444A-8883-3C58D20B9797}" destId="{204733C5-446D-4B20-8A9B-FB516E11D2BB}" srcOrd="1" destOrd="0" presId="urn:microsoft.com/office/officeart/2005/8/layout/hierarchy3"/>
    <dgm:cxn modelId="{8D805FCD-99ED-2144-9A9A-56000377E2DA}" type="presOf" srcId="{8623BAAB-C9B0-4DEF-ADD8-32F26367BE67}" destId="{B9663205-6F2C-4E52-8427-30520AC8DFAF}" srcOrd="0" destOrd="0" presId="urn:microsoft.com/office/officeart/2005/8/layout/hierarchy3"/>
    <dgm:cxn modelId="{02C32655-EA9A-0F43-8EDA-4EB04F1CD1DB}" type="presParOf" srcId="{29805ACC-692F-45F9-A0CB-3CBE6D88CE6C}" destId="{29AD26C0-3873-4EA8-8733-955003C559F0}" srcOrd="0" destOrd="0" presId="urn:microsoft.com/office/officeart/2005/8/layout/hierarchy3"/>
    <dgm:cxn modelId="{62BD0787-95F5-A44F-A7F9-21E895F70B83}" type="presParOf" srcId="{29AD26C0-3873-4EA8-8733-955003C559F0}" destId="{5B2153D8-B7F3-47B4-953B-B4C6696CFFD6}" srcOrd="0" destOrd="0" presId="urn:microsoft.com/office/officeart/2005/8/layout/hierarchy3"/>
    <dgm:cxn modelId="{A1150FAC-87FC-1046-A6A0-0AAECBB253EC}" type="presParOf" srcId="{5B2153D8-B7F3-47B4-953B-B4C6696CFFD6}" destId="{6529E878-F4BB-4C8F-8FA5-263C392FA022}" srcOrd="0" destOrd="0" presId="urn:microsoft.com/office/officeart/2005/8/layout/hierarchy3"/>
    <dgm:cxn modelId="{5AEEE315-C272-D54F-B5D5-F0FB49514E86}" type="presParOf" srcId="{5B2153D8-B7F3-47B4-953B-B4C6696CFFD6}" destId="{204733C5-446D-4B20-8A9B-FB516E11D2BB}" srcOrd="1" destOrd="0" presId="urn:microsoft.com/office/officeart/2005/8/layout/hierarchy3"/>
    <dgm:cxn modelId="{147981DE-54FC-224D-88DD-FAD270EFC074}" type="presParOf" srcId="{29AD26C0-3873-4EA8-8733-955003C559F0}" destId="{A0F39D18-A81F-40FF-8232-FEAF2C0415D4}" srcOrd="1" destOrd="0" presId="urn:microsoft.com/office/officeart/2005/8/layout/hierarchy3"/>
    <dgm:cxn modelId="{713160E7-EE0A-994C-A503-0DEF7BCD684A}" type="presParOf" srcId="{29805ACC-692F-45F9-A0CB-3CBE6D88CE6C}" destId="{477C8B22-66BA-4F5C-BA15-5FBCB33D652F}" srcOrd="1" destOrd="0" presId="urn:microsoft.com/office/officeart/2005/8/layout/hierarchy3"/>
    <dgm:cxn modelId="{A5CA7453-1206-5A44-867F-DD3CF48A7F9E}" type="presParOf" srcId="{477C8B22-66BA-4F5C-BA15-5FBCB33D652F}" destId="{5991F5C7-9A5A-4936-A640-69EE903226E0}" srcOrd="0" destOrd="0" presId="urn:microsoft.com/office/officeart/2005/8/layout/hierarchy3"/>
    <dgm:cxn modelId="{057F54D5-ACEF-6041-95EE-EF59F5193B7C}" type="presParOf" srcId="{5991F5C7-9A5A-4936-A640-69EE903226E0}" destId="{9007036A-CEBC-4C47-9974-C0553AB4AAA5}" srcOrd="0" destOrd="0" presId="urn:microsoft.com/office/officeart/2005/8/layout/hierarchy3"/>
    <dgm:cxn modelId="{5987B8EB-60F3-1844-AD2F-0B56073708E4}" type="presParOf" srcId="{5991F5C7-9A5A-4936-A640-69EE903226E0}" destId="{5BC1766A-249F-4D42-BBE8-433311D049B8}" srcOrd="1" destOrd="0" presId="urn:microsoft.com/office/officeart/2005/8/layout/hierarchy3"/>
    <dgm:cxn modelId="{F05F1969-8ECC-CF44-A24B-3DA7F517CC15}" type="presParOf" srcId="{477C8B22-66BA-4F5C-BA15-5FBCB33D652F}" destId="{85E141A5-34BE-4822-AC2C-40414D580E5C}" srcOrd="1" destOrd="0" presId="urn:microsoft.com/office/officeart/2005/8/layout/hierarchy3"/>
    <dgm:cxn modelId="{B6EFE1E0-5CAA-2948-B3E7-580CF3389481}" type="presParOf" srcId="{29805ACC-692F-45F9-A0CB-3CBE6D88CE6C}" destId="{4071C09C-37C9-422A-9076-9263E2E43305}" srcOrd="2" destOrd="0" presId="urn:microsoft.com/office/officeart/2005/8/layout/hierarchy3"/>
    <dgm:cxn modelId="{4D141CCD-3A36-2944-B9AD-D70CD1750796}" type="presParOf" srcId="{4071C09C-37C9-422A-9076-9263E2E43305}" destId="{C526844E-6926-4639-9D00-D110FF4A894B}" srcOrd="0" destOrd="0" presId="urn:microsoft.com/office/officeart/2005/8/layout/hierarchy3"/>
    <dgm:cxn modelId="{E5D5FB83-B3A8-DB42-B42C-0EE3E4048C67}" type="presParOf" srcId="{C526844E-6926-4639-9D00-D110FF4A894B}" destId="{B9663205-6F2C-4E52-8427-30520AC8DFAF}" srcOrd="0" destOrd="0" presId="urn:microsoft.com/office/officeart/2005/8/layout/hierarchy3"/>
    <dgm:cxn modelId="{A5095E3E-93CE-FA4F-AD2F-5CFACE676053}" type="presParOf" srcId="{C526844E-6926-4639-9D00-D110FF4A894B}" destId="{A677C5C6-60AA-4205-B58C-0DAB3F24CD55}" srcOrd="1" destOrd="0" presId="urn:microsoft.com/office/officeart/2005/8/layout/hierarchy3"/>
    <dgm:cxn modelId="{4B4B933A-1198-E848-BD01-6F630903ED84}" type="presParOf" srcId="{4071C09C-37C9-422A-9076-9263E2E43305}" destId="{E6C480C3-6E2C-4048-996A-974CD02F3781}" srcOrd="1" destOrd="0" presId="urn:microsoft.com/office/officeart/2005/8/layout/hierarchy3"/>
    <dgm:cxn modelId="{017F9158-D274-8B40-A258-02918BBF3D86}" type="presParOf" srcId="{29805ACC-692F-45F9-A0CB-3CBE6D88CE6C}" destId="{C7177A9F-221E-426B-962B-BD238462B4CC}" srcOrd="3" destOrd="0" presId="urn:microsoft.com/office/officeart/2005/8/layout/hierarchy3"/>
    <dgm:cxn modelId="{84D3F141-A3F0-324C-905B-5E759F402B8D}" type="presParOf" srcId="{C7177A9F-221E-426B-962B-BD238462B4CC}" destId="{C7CDD3F2-C274-443C-8844-AC66C4E3AF6B}" srcOrd="0" destOrd="0" presId="urn:microsoft.com/office/officeart/2005/8/layout/hierarchy3"/>
    <dgm:cxn modelId="{032BF92B-6799-BD4D-A943-D45ABCCF58BB}" type="presParOf" srcId="{C7CDD3F2-C274-443C-8844-AC66C4E3AF6B}" destId="{2D1FF5D1-67FB-4122-B9F8-53DC96C3063E}" srcOrd="0" destOrd="0" presId="urn:microsoft.com/office/officeart/2005/8/layout/hierarchy3"/>
    <dgm:cxn modelId="{6C30C001-E01F-E94C-9095-23EEBF35F98C}" type="presParOf" srcId="{C7CDD3F2-C274-443C-8844-AC66C4E3AF6B}" destId="{87D76F0C-6D40-40DC-A107-41C65406A2B1}" srcOrd="1" destOrd="0" presId="urn:microsoft.com/office/officeart/2005/8/layout/hierarchy3"/>
    <dgm:cxn modelId="{63FDD38D-A53F-964A-8DB2-A160A61791B0}" type="presParOf" srcId="{C7177A9F-221E-426B-962B-BD238462B4CC}" destId="{79C9BF19-0F67-42D9-8A2F-19B6717370AE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3BAD63-0301-44C0-B5EA-79FA1CEB53DE}">
      <dsp:nvSpPr>
        <dsp:cNvPr id="0" name=""/>
        <dsp:cNvSpPr/>
      </dsp:nvSpPr>
      <dsp:spPr>
        <a:xfrm rot="5400000">
          <a:off x="4187262" y="-1707396"/>
          <a:ext cx="670601" cy="4256529"/>
        </a:xfrm>
        <a:prstGeom prst="round2SameRect">
          <a:avLst/>
        </a:prstGeo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Objective-C/Swift/</a:t>
          </a:r>
          <a:r>
            <a:rPr lang="en-US" sz="1200" kern="1200" dirty="0" err="1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Xcode</a:t>
          </a:r>
          <a:endParaRPr lang="en-US" sz="12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sp:txBody>
      <dsp:txXfrm rot="-5400000">
        <a:off x="2394298" y="118304"/>
        <a:ext cx="4223793" cy="605129"/>
      </dsp:txXfrm>
    </dsp:sp>
    <dsp:sp modelId="{F75FE8B2-8B18-4FC8-8266-52116E189DB6}">
      <dsp:nvSpPr>
        <dsp:cNvPr id="0" name=""/>
        <dsp:cNvSpPr/>
      </dsp:nvSpPr>
      <dsp:spPr>
        <a:xfrm>
          <a:off x="0" y="1742"/>
          <a:ext cx="2394298" cy="838252"/>
        </a:xfrm>
        <a:prstGeom prst="roundRect">
          <a:avLst/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>
              <a:solidFill>
                <a:srgbClr val="FFFFFE"/>
              </a:solidFill>
              <a:latin typeface="Calibri"/>
              <a:ea typeface=""/>
              <a:cs typeface=""/>
            </a:rPr>
            <a:t>iOS</a:t>
          </a:r>
          <a:endParaRPr lang="en-US" sz="2500" kern="120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0920" y="42662"/>
        <a:ext cx="2312458" cy="756412"/>
      </dsp:txXfrm>
    </dsp:sp>
    <dsp:sp modelId="{9FECCD0A-F5DA-4995-91F0-61F762B98BB9}">
      <dsp:nvSpPr>
        <dsp:cNvPr id="0" name=""/>
        <dsp:cNvSpPr/>
      </dsp:nvSpPr>
      <dsp:spPr>
        <a:xfrm rot="5400000">
          <a:off x="4187262" y="-827231"/>
          <a:ext cx="670601" cy="4256529"/>
        </a:xfrm>
        <a:prstGeom prst="round2SameRect">
          <a:avLst/>
        </a:prstGeo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Java/Android XML</a:t>
          </a:r>
          <a:endParaRPr lang="en-US" sz="1200" kern="120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sp:txBody>
      <dsp:txXfrm rot="-5400000">
        <a:off x="2394298" y="998469"/>
        <a:ext cx="4223793" cy="605129"/>
      </dsp:txXfrm>
    </dsp:sp>
    <dsp:sp modelId="{8A5F8B74-DF0A-4977-8758-2E72DFCAE465}">
      <dsp:nvSpPr>
        <dsp:cNvPr id="0" name=""/>
        <dsp:cNvSpPr/>
      </dsp:nvSpPr>
      <dsp:spPr>
        <a:xfrm>
          <a:off x="0" y="881907"/>
          <a:ext cx="2394298" cy="838252"/>
        </a:xfrm>
        <a:prstGeom prst="roundRect">
          <a:avLst/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>
              <a:solidFill>
                <a:srgbClr val="FFFFFE"/>
              </a:solidFill>
              <a:latin typeface="Calibri"/>
              <a:ea typeface=""/>
              <a:cs typeface=""/>
            </a:rPr>
            <a:t>Android</a:t>
          </a:r>
          <a:endParaRPr lang="en-US" sz="2500" kern="120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0920" y="922827"/>
        <a:ext cx="2312458" cy="756412"/>
      </dsp:txXfrm>
    </dsp:sp>
    <dsp:sp modelId="{D4F075F6-7DE5-4AF8-8126-97E9263801E3}">
      <dsp:nvSpPr>
        <dsp:cNvPr id="0" name=""/>
        <dsp:cNvSpPr/>
      </dsp:nvSpPr>
      <dsp:spPr>
        <a:xfrm rot="5400000">
          <a:off x="4187262" y="52933"/>
          <a:ext cx="670601" cy="4256529"/>
        </a:xfrm>
        <a:prstGeom prst="round2SameRect">
          <a:avLst/>
        </a:prstGeo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C# .NET/XAML</a:t>
          </a:r>
          <a:endParaRPr lang="en-US" sz="12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C++/XAML</a:t>
          </a:r>
          <a:endParaRPr lang="en-US" sz="12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Html5/JS</a:t>
          </a:r>
          <a:endParaRPr lang="en-US" sz="1200" kern="120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sp:txBody>
      <dsp:txXfrm rot="-5400000">
        <a:off x="2394298" y="1878633"/>
        <a:ext cx="4223793" cy="605129"/>
      </dsp:txXfrm>
    </dsp:sp>
    <dsp:sp modelId="{FE1F5C0D-EFE8-4472-97A5-6F129CDAD213}">
      <dsp:nvSpPr>
        <dsp:cNvPr id="0" name=""/>
        <dsp:cNvSpPr/>
      </dsp:nvSpPr>
      <dsp:spPr>
        <a:xfrm>
          <a:off x="0" y="1762072"/>
          <a:ext cx="2394298" cy="838252"/>
        </a:xfrm>
        <a:prstGeom prst="roundRect">
          <a:avLst/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>
              <a:solidFill>
                <a:srgbClr val="FFFFFE"/>
              </a:solidFill>
              <a:latin typeface="Calibri"/>
              <a:ea typeface=""/>
              <a:cs typeface=""/>
            </a:rPr>
            <a:t>WinRT</a:t>
          </a:r>
          <a:endParaRPr lang="en-US" sz="2500" kern="120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0920" y="1802992"/>
        <a:ext cx="2312458" cy="756412"/>
      </dsp:txXfrm>
    </dsp:sp>
    <dsp:sp modelId="{324830FC-77D9-4440-A7EA-BD68323B1697}">
      <dsp:nvSpPr>
        <dsp:cNvPr id="0" name=""/>
        <dsp:cNvSpPr/>
      </dsp:nvSpPr>
      <dsp:spPr>
        <a:xfrm rot="5400000">
          <a:off x="4187262" y="933098"/>
          <a:ext cx="670601" cy="4256529"/>
        </a:xfrm>
        <a:prstGeom prst="round2SameRect">
          <a:avLst/>
        </a:prstGeom>
        <a:solidFill>
          <a:srgbClr val="45D1E4">
            <a:alpha val="90000"/>
          </a:srgbClr>
        </a:solidFill>
        <a:ln w="25400" cap="flat" cmpd="sng" algn="ctr">
          <a:solidFill>
            <a:srgbClr val="A01420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C# .NET/XAML</a:t>
          </a:r>
          <a:endParaRPr lang="en-US" sz="12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C++/XAML</a:t>
          </a:r>
          <a:endParaRPr lang="en-US" sz="1200" kern="120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"/>
              <a:cs typeface=""/>
            </a:rPr>
            <a:t>Html5/JS</a:t>
          </a:r>
          <a:endParaRPr lang="en-US" sz="1200" kern="120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"/>
            <a:cs typeface=""/>
          </a:endParaRPr>
        </a:p>
      </dsp:txBody>
      <dsp:txXfrm rot="-5400000">
        <a:off x="2394298" y="2758798"/>
        <a:ext cx="4223793" cy="605129"/>
      </dsp:txXfrm>
    </dsp:sp>
    <dsp:sp modelId="{C8D33507-90D2-4DC6-A252-CB37D8F05D85}">
      <dsp:nvSpPr>
        <dsp:cNvPr id="0" name=""/>
        <dsp:cNvSpPr/>
      </dsp:nvSpPr>
      <dsp:spPr>
        <a:xfrm>
          <a:off x="0" y="2642237"/>
          <a:ext cx="2394298" cy="838252"/>
        </a:xfrm>
        <a:prstGeom prst="roundRect">
          <a:avLst/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Windows Phone</a:t>
          </a:r>
          <a:endParaRPr lang="en-US" sz="25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0920" y="2683157"/>
        <a:ext cx="2312458" cy="7564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32A974-E7F3-4D8E-8596-BB2E2C01B1EB}">
      <dsp:nvSpPr>
        <dsp:cNvPr id="0" name=""/>
        <dsp:cNvSpPr/>
      </dsp:nvSpPr>
      <dsp:spPr>
        <a:xfrm>
          <a:off x="468704" y="0"/>
          <a:ext cx="5311985" cy="1908972"/>
        </a:xfrm>
        <a:prstGeom prst="rightArrow">
          <a:avLst/>
        </a:prstGeom>
        <a:solidFill>
          <a:srgbClr val="45D1E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D76ED2-C1ED-4633-8E5E-E3AD47046CD4}">
      <dsp:nvSpPr>
        <dsp:cNvPr id="0" name=""/>
        <dsp:cNvSpPr/>
      </dsp:nvSpPr>
      <dsp:spPr>
        <a:xfrm>
          <a:off x="820" y="572691"/>
          <a:ext cx="1473942" cy="763588"/>
        </a:xfrm>
        <a:prstGeom prst="roundRect">
          <a:avLst/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>
              <a:solidFill>
                <a:srgbClr val="FFFFFE"/>
              </a:solidFill>
              <a:latin typeface="Calibri"/>
              <a:ea typeface=""/>
              <a:cs typeface=""/>
            </a:rPr>
            <a:t>HTML5/JS</a:t>
          </a:r>
          <a:endParaRPr lang="en-US" sz="1500" kern="120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38095" y="609966"/>
        <a:ext cx="1399392" cy="689038"/>
      </dsp:txXfrm>
    </dsp:sp>
    <dsp:sp modelId="{48329FE1-F04D-4893-A07F-629A55FD232D}">
      <dsp:nvSpPr>
        <dsp:cNvPr id="0" name=""/>
        <dsp:cNvSpPr/>
      </dsp:nvSpPr>
      <dsp:spPr>
        <a:xfrm>
          <a:off x="1592090" y="572691"/>
          <a:ext cx="1473942" cy="763588"/>
        </a:xfrm>
        <a:prstGeom prst="roundRect">
          <a:avLst/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Cordova</a:t>
          </a:r>
          <a:endParaRPr lang="en-US" sz="15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1629365" y="609966"/>
        <a:ext cx="1399392" cy="689038"/>
      </dsp:txXfrm>
    </dsp:sp>
    <dsp:sp modelId="{9E6C13B3-0683-4911-8B7E-A42AA23C2A42}">
      <dsp:nvSpPr>
        <dsp:cNvPr id="0" name=""/>
        <dsp:cNvSpPr/>
      </dsp:nvSpPr>
      <dsp:spPr>
        <a:xfrm>
          <a:off x="3183361" y="572691"/>
          <a:ext cx="1473942" cy="763588"/>
        </a:xfrm>
        <a:prstGeom prst="roundRect">
          <a:avLst/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Xamarin</a:t>
          </a:r>
          <a:endParaRPr lang="en-US" sz="15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3220636" y="609966"/>
        <a:ext cx="1399392" cy="689038"/>
      </dsp:txXfrm>
    </dsp:sp>
    <dsp:sp modelId="{34B6F6B0-6A97-4770-99FC-E10FD9826F8D}">
      <dsp:nvSpPr>
        <dsp:cNvPr id="0" name=""/>
        <dsp:cNvSpPr/>
      </dsp:nvSpPr>
      <dsp:spPr>
        <a:xfrm>
          <a:off x="4774632" y="572691"/>
          <a:ext cx="1473942" cy="763588"/>
        </a:xfrm>
        <a:prstGeom prst="roundRect">
          <a:avLst/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Java-Android</a:t>
          </a:r>
        </a:p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Objective-C /iOS</a:t>
          </a:r>
          <a:endParaRPr lang="en-US" sz="15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811907" y="609966"/>
        <a:ext cx="1399392" cy="6890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29E878-F4BB-4C8F-8FA5-263C392FA022}">
      <dsp:nvSpPr>
        <dsp:cNvPr id="0" name=""/>
        <dsp:cNvSpPr/>
      </dsp:nvSpPr>
      <dsp:spPr>
        <a:xfrm>
          <a:off x="0" y="9081"/>
          <a:ext cx="1303965" cy="651982"/>
        </a:xfrm>
        <a:prstGeom prst="roundRect">
          <a:avLst>
            <a:gd name="adj" fmla="val 10000"/>
          </a:avLst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Mobile Enabled Web</a:t>
          </a:r>
          <a:endParaRPr lang="en-US" sz="17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19096" y="28177"/>
        <a:ext cx="1265773" cy="613790"/>
      </dsp:txXfrm>
    </dsp:sp>
    <dsp:sp modelId="{9007036A-CEBC-4C47-9974-C0553AB4AAA5}">
      <dsp:nvSpPr>
        <dsp:cNvPr id="0" name=""/>
        <dsp:cNvSpPr/>
      </dsp:nvSpPr>
      <dsp:spPr>
        <a:xfrm>
          <a:off x="1620176" y="18306"/>
          <a:ext cx="1303965" cy="651982"/>
        </a:xfrm>
        <a:prstGeom prst="roundRect">
          <a:avLst>
            <a:gd name="adj" fmla="val 10000"/>
          </a:avLst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Hybrid</a:t>
          </a:r>
          <a:endParaRPr lang="en-US" sz="17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1639272" y="37402"/>
        <a:ext cx="1265773" cy="613790"/>
      </dsp:txXfrm>
    </dsp:sp>
    <dsp:sp modelId="{B9663205-6F2C-4E52-8427-30520AC8DFAF}">
      <dsp:nvSpPr>
        <dsp:cNvPr id="0" name=""/>
        <dsp:cNvSpPr/>
      </dsp:nvSpPr>
      <dsp:spPr>
        <a:xfrm>
          <a:off x="3240366" y="18306"/>
          <a:ext cx="1303965" cy="651982"/>
        </a:xfrm>
        <a:prstGeom prst="roundRect">
          <a:avLst>
            <a:gd name="adj" fmla="val 10000"/>
          </a:avLst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Near Native</a:t>
          </a:r>
          <a:endParaRPr lang="en-US" sz="17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3259462" y="37402"/>
        <a:ext cx="1265773" cy="613790"/>
      </dsp:txXfrm>
    </dsp:sp>
    <dsp:sp modelId="{2D1FF5D1-67FB-4122-B9F8-53DC96C3063E}">
      <dsp:nvSpPr>
        <dsp:cNvPr id="0" name=""/>
        <dsp:cNvSpPr/>
      </dsp:nvSpPr>
      <dsp:spPr>
        <a:xfrm>
          <a:off x="4806532" y="9505"/>
          <a:ext cx="1303965" cy="651982"/>
        </a:xfrm>
        <a:prstGeom prst="roundRect">
          <a:avLst>
            <a:gd name="adj" fmla="val 10000"/>
          </a:avLst>
        </a:prstGeom>
        <a:solidFill>
          <a:srgbClr val="0097AA"/>
        </a:solidFill>
        <a:ln w="25400" cap="flat" cmpd="sng" algn="ctr">
          <a:solidFill>
            <a:srgbClr val="FFFFF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True</a:t>
          </a:r>
        </a:p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rgbClr val="FFFFFE"/>
              </a:solidFill>
              <a:latin typeface="Calibri"/>
              <a:ea typeface=""/>
              <a:cs typeface=""/>
            </a:rPr>
            <a:t>Native</a:t>
          </a:r>
          <a:endParaRPr lang="en-US" sz="1700" kern="1200" dirty="0">
            <a:solidFill>
              <a:srgbClr val="FFFFFE"/>
            </a:solidFill>
            <a:latin typeface="Calibri"/>
            <a:ea typeface=""/>
            <a:cs typeface=""/>
          </a:endParaRPr>
        </a:p>
      </dsp:txBody>
      <dsp:txXfrm>
        <a:off x="4825628" y="28601"/>
        <a:ext cx="1265773" cy="6137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Anaheim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jpg>
</file>

<file path=ppt/media/image14.tiff>
</file>

<file path=ppt/media/image15.jpg>
</file>

<file path=ppt/media/image16.png>
</file>

<file path=ppt/media/image17.jpeg>
</file>

<file path=ppt/media/image18.jpg>
</file>

<file path=ppt/media/image19.png>
</file>

<file path=ppt/media/image2.jpg>
</file>

<file path=ppt/media/image20.png>
</file>

<file path=ppt/media/image21.jpg>
</file>

<file path=ppt/media/image22.jpeg>
</file>

<file path=ppt/media/image23.jpe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jpe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jpeg>
</file>

<file path=ppt/media/image38.tiff>
</file>

<file path=ppt/media/image39.tiff>
</file>

<file path=ppt/media/image4.png>
</file>

<file path=ppt/media/image40.tiff>
</file>

<file path=ppt/media/image41.tiff>
</file>

<file path=ppt/media/image42.png>
</file>

<file path=ppt/media/image43.jpg>
</file>

<file path=ppt/media/image4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9/26/16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34701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long list problem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41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 pin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vs-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mda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-remote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generateClientCert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pitchFamily="-72" charset="-128"/>
              <a:cs typeface="ＭＳ Ｐゴシック" pitchFamily="-72" charset="-128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pitchFamily="-72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</a:rPr>
              <a:t>Ctrl-C stop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368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Generally the closer to native you get the better the potential user experience</a:t>
            </a:r>
          </a:p>
          <a:p>
            <a:r>
              <a:rPr lang="en-US" dirty="0" smtClean="0"/>
              <a:t>Tools like </a:t>
            </a:r>
            <a:r>
              <a:rPr lang="en-US" dirty="0" err="1" smtClean="0"/>
              <a:t>Xamarin</a:t>
            </a:r>
            <a:r>
              <a:rPr lang="en-US" dirty="0" smtClean="0"/>
              <a:t> use native UI technologies and generally offer day one support for most new</a:t>
            </a:r>
            <a:r>
              <a:rPr lang="en-US" baseline="0" dirty="0" smtClean="0"/>
              <a:t> features</a:t>
            </a:r>
          </a:p>
          <a:p>
            <a:r>
              <a:rPr lang="en-US" baseline="0" dirty="0" smtClean="0"/>
              <a:t>However, many tools are made for “true” native technologies, such as tools that wrap </a:t>
            </a:r>
            <a:r>
              <a:rPr lang="en-US" baseline="0" dirty="0" err="1" smtClean="0"/>
              <a:t>apks</a:t>
            </a:r>
            <a:r>
              <a:rPr lang="en-US" baseline="0" dirty="0" smtClean="0"/>
              <a:t> may work better with true native technologies</a:t>
            </a:r>
          </a:p>
          <a:p>
            <a:r>
              <a:rPr lang="en-US" baseline="0" dirty="0" smtClean="0"/>
              <a:t>True native technologies represent the OS creator’s preferred way of writing applications for the OS</a:t>
            </a:r>
          </a:p>
          <a:p>
            <a:r>
              <a:rPr lang="en-US" baseline="0" dirty="0" smtClean="0"/>
              <a:t>True native tools are free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817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Generally the closer to native you get the better the potential user experience</a:t>
            </a:r>
          </a:p>
          <a:p>
            <a:r>
              <a:rPr lang="en-US" dirty="0" smtClean="0"/>
              <a:t>Tools like </a:t>
            </a:r>
            <a:r>
              <a:rPr lang="en-US" dirty="0" err="1" smtClean="0"/>
              <a:t>Xamarin</a:t>
            </a:r>
            <a:r>
              <a:rPr lang="en-US" dirty="0" smtClean="0"/>
              <a:t> use native UI technologies and generally offer day one support for most new</a:t>
            </a:r>
            <a:r>
              <a:rPr lang="en-US" baseline="0" dirty="0" smtClean="0"/>
              <a:t> features</a:t>
            </a:r>
          </a:p>
          <a:p>
            <a:r>
              <a:rPr lang="en-US" baseline="0" dirty="0" smtClean="0"/>
              <a:t>However, many tools are made for “true” native technologies, such as tools that wrap </a:t>
            </a:r>
            <a:r>
              <a:rPr lang="en-US" baseline="0" dirty="0" err="1" smtClean="0"/>
              <a:t>apks</a:t>
            </a:r>
            <a:r>
              <a:rPr lang="en-US" baseline="0" dirty="0" smtClean="0"/>
              <a:t> may work better with true native technologies</a:t>
            </a:r>
          </a:p>
          <a:p>
            <a:r>
              <a:rPr lang="en-US" baseline="0" dirty="0" smtClean="0"/>
              <a:t>True native technologies represent the OS creator’s preferred way of writing applications for the OS</a:t>
            </a:r>
          </a:p>
          <a:p>
            <a:r>
              <a:rPr lang="en-US" baseline="0" dirty="0" smtClean="0"/>
              <a:t>True native tools are free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638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Mobile Developers work with a wide</a:t>
            </a:r>
            <a:r>
              <a:rPr lang="en-US" baseline="0" dirty="0" smtClean="0"/>
              <a:t> variety of apps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0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Generally the closer to native you get the better the potential user experience</a:t>
            </a:r>
          </a:p>
          <a:p>
            <a:r>
              <a:rPr lang="en-US" dirty="0" smtClean="0"/>
              <a:t>Tools like </a:t>
            </a:r>
            <a:r>
              <a:rPr lang="en-US" dirty="0" err="1" smtClean="0"/>
              <a:t>Xamarin</a:t>
            </a:r>
            <a:r>
              <a:rPr lang="en-US" dirty="0" smtClean="0"/>
              <a:t> use native UI technologies and generally offer day one support for most new</a:t>
            </a:r>
            <a:r>
              <a:rPr lang="en-US" baseline="0" dirty="0" smtClean="0"/>
              <a:t> features</a:t>
            </a:r>
          </a:p>
          <a:p>
            <a:r>
              <a:rPr lang="en-US" baseline="0" dirty="0" smtClean="0"/>
              <a:t>However, many tools are made for “true” native technologies, such as tools that wrap </a:t>
            </a:r>
            <a:r>
              <a:rPr lang="en-US" baseline="0" dirty="0" err="1" smtClean="0"/>
              <a:t>apks</a:t>
            </a:r>
            <a:r>
              <a:rPr lang="en-US" baseline="0" dirty="0" smtClean="0"/>
              <a:t> may work better with true native technologies</a:t>
            </a:r>
          </a:p>
          <a:p>
            <a:r>
              <a:rPr lang="en-US" baseline="0" dirty="0" smtClean="0"/>
              <a:t>True native technologies represent the OS creator’s preferred way of writing applications for the OS</a:t>
            </a:r>
          </a:p>
          <a:p>
            <a:r>
              <a:rPr lang="en-US" baseline="0" dirty="0" smtClean="0"/>
              <a:t>True native tools are free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634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Javascript</a:t>
            </a:r>
            <a:r>
              <a:rPr lang="en-US" dirty="0" smtClean="0"/>
              <a:t>/</a:t>
            </a:r>
            <a:r>
              <a:rPr lang="en-US" dirty="0" err="1" smtClean="0"/>
              <a:t>css</a:t>
            </a:r>
            <a:r>
              <a:rPr lang="en-US" dirty="0" smtClean="0"/>
              <a:t>/html</a:t>
            </a:r>
            <a:r>
              <a:rPr lang="en-US" baseline="0" dirty="0" smtClean="0"/>
              <a:t> framework that runs in a native wrapper on a device.</a:t>
            </a:r>
          </a:p>
          <a:p>
            <a:r>
              <a:rPr lang="en-US" baseline="0" dirty="0" smtClean="0"/>
              <a:t>Cordova is open source</a:t>
            </a:r>
          </a:p>
          <a:p>
            <a:r>
              <a:rPr lang="en-US" baseline="0" dirty="0" smtClean="0"/>
              <a:t>Other frameworks built off of it like </a:t>
            </a:r>
            <a:r>
              <a:rPr lang="en-US" baseline="0" dirty="0" err="1" smtClean="0"/>
              <a:t>Telerik’s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AppBuilder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PhoneGap</a:t>
            </a:r>
            <a:r>
              <a:rPr lang="en-US" baseline="0" dirty="0" smtClean="0"/>
              <a:t> and of course VS tools for Cordova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Generally all the same except for elements of the application structure</a:t>
            </a:r>
          </a:p>
          <a:p>
            <a:r>
              <a:rPr lang="en-US" baseline="0" dirty="0" smtClean="0"/>
              <a:t>There are also extra services such as </a:t>
            </a:r>
            <a:r>
              <a:rPr lang="en-US" baseline="0" dirty="0" err="1" smtClean="0"/>
              <a:t>PhoneGap’s</a:t>
            </a:r>
            <a:r>
              <a:rPr lang="en-US" baseline="0" dirty="0" smtClean="0"/>
              <a:t> build service in the cloud.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00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effectLst/>
              </a:rPr>
              <a:t>Android 2.3.3 and later (4.4 provides the best developer experience)</a:t>
            </a:r>
          </a:p>
          <a:p>
            <a:r>
              <a:rPr lang="en-US" dirty="0" smtClean="0">
                <a:effectLst/>
              </a:rPr>
              <a:t>iOS 6, 7, and 8</a:t>
            </a:r>
          </a:p>
          <a:p>
            <a:r>
              <a:rPr lang="en-US" dirty="0" smtClean="0">
                <a:effectLst/>
              </a:rPr>
              <a:t>Windows 8 and 8.1</a:t>
            </a:r>
          </a:p>
          <a:p>
            <a:r>
              <a:rPr lang="en-US" dirty="0" smtClean="0">
                <a:effectLst/>
              </a:rPr>
              <a:t>Windows Phone 8 and 8.</a:t>
            </a:r>
          </a:p>
          <a:p>
            <a:r>
              <a:rPr lang="en-US" dirty="0" smtClean="0">
                <a:effectLst/>
              </a:rPr>
              <a:t>Windows Universal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22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stuff is installed for you.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00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Standard plugins</a:t>
            </a:r>
          </a:p>
          <a:p>
            <a:r>
              <a:rPr lang="en-US" dirty="0" smtClean="0"/>
              <a:t>Adding custom plugins</a:t>
            </a:r>
          </a:p>
          <a:p>
            <a:r>
              <a:rPr lang="en-US" dirty="0" smtClean="0"/>
              <a:t>Creating a new plugin</a:t>
            </a:r>
          </a:p>
          <a:p>
            <a:endParaRPr lang="en-US" dirty="0" smtClean="0"/>
          </a:p>
          <a:p>
            <a:r>
              <a:rPr lang="en-US" b="1" dirty="0" smtClean="0"/>
              <a:t>I </a:t>
            </a:r>
            <a:r>
              <a:rPr lang="en-US" b="1" dirty="0" err="1" smtClean="0"/>
              <a:t>Haz</a:t>
            </a:r>
            <a:r>
              <a:rPr lang="en-US" b="1" dirty="0" smtClean="0"/>
              <a:t> Cheeseburger?!?!”  message Ripple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19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557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19557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195570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4" Type="http://schemas.openxmlformats.org/officeDocument/2006/relationships/image" Target="../media/image16.png"/><Relationship Id="rId5" Type="http://schemas.openxmlformats.org/officeDocument/2006/relationships/image" Target="../media/image17.jpeg"/><Relationship Id="rId6" Type="http://schemas.openxmlformats.org/officeDocument/2006/relationships/image" Target="../media/image18.jpg"/><Relationship Id="rId7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jpe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jpg"/><Relationship Id="rId8" Type="http://schemas.openxmlformats.org/officeDocument/2006/relationships/image" Target="../media/image33.jpg"/><Relationship Id="rId9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4" Type="http://schemas.openxmlformats.org/officeDocument/2006/relationships/image" Target="../media/image40.tiff"/><Relationship Id="rId5" Type="http://schemas.openxmlformats.org/officeDocument/2006/relationships/image" Target="../media/image4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evinf@magenic.com" TargetMode="External"/><Relationship Id="rId3" Type="http://schemas.openxmlformats.org/officeDocument/2006/relationships/hyperlink" Target="http://windingroadway.blogspot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3.xml"/><Relationship Id="rId12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diagramData" Target="../diagrams/data3.xml"/><Relationship Id="rId9" Type="http://schemas.openxmlformats.org/officeDocument/2006/relationships/diagramLayout" Target="../diagrams/layout3.xml"/><Relationship Id="rId10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jpg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2400" b="1" dirty="0">
                <a:solidFill>
                  <a:srgbClr val="A63231"/>
                </a:solidFill>
                <a:latin typeface="Arial Bold" pitchFamily="-72" charset="0"/>
              </a:rPr>
              <a:t>Using Visual Studio Tools for Apache Cordova to Create Multi-Platform Applications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rgbClr val="536A43"/>
                </a:solidFill>
              </a:rPr>
              <a:t>Kevin Ford</a:t>
            </a:r>
            <a:endParaRPr lang="en-US" sz="28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smtClean="0">
                <a:solidFill>
                  <a:srgbClr val="536A43"/>
                </a:solidFill>
              </a:rPr>
              <a:t>Mobile Practice Lead, </a:t>
            </a:r>
            <a:endParaRPr lang="en-US" sz="24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err="1" smtClean="0">
                <a:solidFill>
                  <a:srgbClr val="536A43"/>
                </a:solidFill>
              </a:rPr>
              <a:t>Magenic</a:t>
            </a:r>
            <a:endParaRPr lang="en-US" sz="2400" b="1" dirty="0">
              <a:solidFill>
                <a:srgbClr val="536A43"/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need?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347614"/>
            <a:ext cx="2602632" cy="8909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360034"/>
            <a:ext cx="866060" cy="8660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1207848"/>
            <a:ext cx="1560576" cy="11704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859782"/>
            <a:ext cx="2088232" cy="16061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2803318"/>
            <a:ext cx="1662568" cy="166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Emulator Options - Ripple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40" y="1275606"/>
            <a:ext cx="7452320" cy="368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8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Emulator Options - Android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416" y="1761660"/>
            <a:ext cx="1315275" cy="11881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878" y="1508240"/>
            <a:ext cx="1327273" cy="18533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416" y="3003799"/>
            <a:ext cx="2430270" cy="14136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21" y="1491630"/>
            <a:ext cx="1121425" cy="1867682"/>
          </a:xfrm>
          <a:prstGeom prst="rect">
            <a:avLst/>
          </a:prstGeom>
        </p:spPr>
      </p:pic>
      <p:sp>
        <p:nvSpPr>
          <p:cNvPr id="3" name="Multiply 2"/>
          <p:cNvSpPr/>
          <p:nvPr/>
        </p:nvSpPr>
        <p:spPr>
          <a:xfrm>
            <a:off x="4040425" y="1514872"/>
            <a:ext cx="1584177" cy="2016224"/>
          </a:xfrm>
          <a:prstGeom prst="mathMultiply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72889" y="1427650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Mac OS </a:t>
            </a:r>
            <a:r>
              <a:rPr lang="en-US" smtClean="0"/>
              <a:t>with HAXM Atom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24602" y="3467519"/>
            <a:ext cx="2547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Windows </a:t>
            </a:r>
            <a:r>
              <a:rPr lang="en-US" smtClean="0"/>
              <a:t>with Hyper-V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580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and Windows Phone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275606"/>
            <a:ext cx="4416152" cy="34708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1063229"/>
            <a:ext cx="2263491" cy="368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09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190750"/>
            <a:ext cx="8229600" cy="857250"/>
          </a:xfrm>
        </p:spPr>
        <p:txBody>
          <a:bodyPr/>
          <a:lstStyle/>
          <a:p>
            <a:r>
              <a:rPr lang="en-US" dirty="0"/>
              <a:t>Demo 1 : Creating a Project</a:t>
            </a:r>
          </a:p>
        </p:txBody>
      </p:sp>
    </p:spTree>
    <p:extLst>
      <p:ext uri="{BB962C8B-B14F-4D97-AF65-F5344CB8AC3E}">
        <p14:creationId xmlns:p14="http://schemas.microsoft.com/office/powerpoint/2010/main" val="133556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Cordova Command Line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06196"/>
            <a:ext cx="8229600" cy="517920"/>
          </a:xfrm>
          <a:prstGeom prst="rect">
            <a:avLst/>
          </a:prstGeom>
          <a:solidFill>
            <a:srgbClr val="45D1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Create a project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2884" y="2062679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Add or remove platforms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3288" y="1584314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cordova</a:t>
            </a:r>
            <a:r>
              <a:rPr lang="en-US" dirty="0"/>
              <a:t> create </a:t>
            </a:r>
            <a:r>
              <a:rPr lang="en-US" dirty="0" err="1" smtClean="0"/>
              <a:t>MyProject</a:t>
            </a:r>
            <a:r>
              <a:rPr lang="en-US" dirty="0" smtClean="0"/>
              <a:t> </a:t>
            </a:r>
            <a:r>
              <a:rPr lang="en-US" dirty="0" err="1" smtClean="0"/>
              <a:t>com.magenic.myProject</a:t>
            </a:r>
            <a:r>
              <a:rPr lang="en-US" dirty="0" smtClean="0"/>
              <a:t> </a:t>
            </a:r>
            <a:r>
              <a:rPr lang="en-US" dirty="0" err="1" smtClean="0"/>
              <a:t>MyTitle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288" y="2689632"/>
            <a:ext cx="7128792" cy="175432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cordova</a:t>
            </a:r>
            <a:r>
              <a:rPr lang="en-US" dirty="0"/>
              <a:t> platform add wp8 </a:t>
            </a:r>
          </a:p>
          <a:p>
            <a:r>
              <a:rPr lang="en-US" dirty="0" err="1" smtClean="0"/>
              <a:t>cordova</a:t>
            </a:r>
            <a:r>
              <a:rPr lang="en-US" dirty="0" smtClean="0"/>
              <a:t> </a:t>
            </a:r>
            <a:r>
              <a:rPr lang="en-US" dirty="0"/>
              <a:t>platform add windows </a:t>
            </a:r>
          </a:p>
          <a:p>
            <a:r>
              <a:rPr lang="en-US" dirty="0" err="1" smtClean="0"/>
              <a:t>cordova</a:t>
            </a:r>
            <a:r>
              <a:rPr lang="en-US" dirty="0" smtClean="0"/>
              <a:t> </a:t>
            </a:r>
            <a:r>
              <a:rPr lang="en-US" dirty="0"/>
              <a:t>platform add amazon-</a:t>
            </a:r>
            <a:r>
              <a:rPr lang="en-US" dirty="0" err="1"/>
              <a:t>fireos</a:t>
            </a:r>
            <a:r>
              <a:rPr lang="en-US" dirty="0"/>
              <a:t> </a:t>
            </a:r>
          </a:p>
          <a:p>
            <a:r>
              <a:rPr lang="en-US" dirty="0" err="1" smtClean="0"/>
              <a:t>cordova</a:t>
            </a:r>
            <a:r>
              <a:rPr lang="en-US" dirty="0" smtClean="0"/>
              <a:t> </a:t>
            </a:r>
            <a:r>
              <a:rPr lang="en-US" dirty="0"/>
              <a:t>platform add android </a:t>
            </a:r>
          </a:p>
          <a:p>
            <a:r>
              <a:rPr lang="en-US" dirty="0" err="1" smtClean="0"/>
              <a:t>cordova</a:t>
            </a:r>
            <a:r>
              <a:rPr lang="en-US" dirty="0" smtClean="0"/>
              <a:t> </a:t>
            </a:r>
            <a:r>
              <a:rPr lang="en-US" dirty="0"/>
              <a:t>platform add blackberry10 </a:t>
            </a:r>
          </a:p>
          <a:p>
            <a:r>
              <a:rPr lang="en-US" dirty="0" err="1" smtClean="0"/>
              <a:t>cordova</a:t>
            </a:r>
            <a:r>
              <a:rPr lang="en-US" dirty="0" smtClean="0"/>
              <a:t> </a:t>
            </a:r>
            <a:r>
              <a:rPr lang="en-US" dirty="0"/>
              <a:t>platform add </a:t>
            </a:r>
            <a:r>
              <a:rPr lang="en-US" dirty="0" err="1"/>
              <a:t>firefoxos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52884" y="4552991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Same commands can be used to remove: </a:t>
            </a:r>
            <a:r>
              <a:rPr lang="en-US" dirty="0" err="1" smtClean="0"/>
              <a:t>cordova</a:t>
            </a:r>
            <a:r>
              <a:rPr lang="en-US" dirty="0" smtClean="0"/>
              <a:t> platform remove windows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27784" y="1579678"/>
            <a:ext cx="108012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5220072" y="577686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1977"/>
              <a:gd name="adj4" fmla="val -1071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directory to create project in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707904" y="1579678"/>
            <a:ext cx="252459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6300192" y="577686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1977"/>
              <a:gd name="adj4" fmla="val -1071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Id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232500" y="1579678"/>
            <a:ext cx="88975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ine Callout 1 18"/>
          <p:cNvSpPr/>
          <p:nvPr/>
        </p:nvSpPr>
        <p:spPr>
          <a:xfrm>
            <a:off x="7249982" y="251881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15065"/>
              <a:gd name="adj4" fmla="val -388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5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the UI?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182902"/>
            <a:ext cx="2085020" cy="16680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398926"/>
            <a:ext cx="2809658" cy="12456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501783"/>
            <a:ext cx="2467675" cy="10302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852" y="3351327"/>
            <a:ext cx="3158480" cy="1091896"/>
          </a:xfrm>
          <a:prstGeom prst="rect">
            <a:avLst/>
          </a:prstGeom>
        </p:spPr>
      </p:pic>
      <p:pic>
        <p:nvPicPr>
          <p:cNvPr id="8" name="Picture 2" descr="Onsen UI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676" y="2614084"/>
            <a:ext cx="2974556" cy="676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954" y="3734069"/>
            <a:ext cx="1224136" cy="12241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2538223"/>
            <a:ext cx="1905000" cy="1905000"/>
          </a:xfrm>
          <a:prstGeom prst="rect">
            <a:avLst/>
          </a:prstGeom>
        </p:spPr>
      </p:pic>
      <p:pic>
        <p:nvPicPr>
          <p:cNvPr id="11" name="Picture 2" descr="Aurelia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971550"/>
            <a:ext cx="1762125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421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Tale of Two Apps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1063230"/>
            <a:ext cx="2010924" cy="38895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5608" y="1068448"/>
            <a:ext cx="2003875" cy="390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4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an UI Framework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820" y="1635646"/>
            <a:ext cx="3240360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99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Page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US" dirty="0" smtClean="0"/>
              <a:t>Basic Structure</a:t>
            </a:r>
          </a:p>
          <a:p>
            <a:pPr lvl="1"/>
            <a:r>
              <a:rPr lang="en-US" dirty="0" smtClean="0"/>
              <a:t>Container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&lt;div class=“view"&gt;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&lt;/div&gt;</a:t>
            </a:r>
          </a:p>
          <a:p>
            <a:pPr lvl="1"/>
            <a:r>
              <a:rPr lang="en-US" dirty="0" smtClean="0"/>
              <a:t>Pages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&lt;div class=“pages"&gt;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    &lt;!-- panels go here --&gt;</a:t>
            </a:r>
          </a:p>
          <a:p>
            <a:pPr marL="274320" lvl="1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&lt;/div&gt;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5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195570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rPr>
              <a:t>Kevin Ford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722313" y="2180036"/>
            <a:ext cx="7772400" cy="11251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b="1" dirty="0" err="1" smtClean="0">
                <a:solidFill>
                  <a:schemeClr val="tx1"/>
                </a:solidFill>
              </a:rPr>
              <a:t>KevinF@magenic.com</a:t>
            </a:r>
            <a:endParaRPr lang="en-US" sz="1700" b="1" dirty="0" smtClean="0">
              <a:solidFill>
                <a:schemeClr val="tx1"/>
              </a:solidFill>
            </a:endParaRPr>
          </a:p>
          <a:p>
            <a:r>
              <a:rPr lang="en-US" sz="1700" b="1" dirty="0" smtClean="0">
                <a:solidFill>
                  <a:schemeClr val="tx1"/>
                </a:solidFill>
              </a:rPr>
              <a:t>@Bowman74</a:t>
            </a:r>
          </a:p>
          <a:p>
            <a:r>
              <a:rPr lang="en-US" sz="1700" b="1" dirty="0" smtClean="0">
                <a:solidFill>
                  <a:schemeClr val="tx1"/>
                </a:solidFill>
              </a:rPr>
              <a:t>http://</a:t>
            </a:r>
            <a:r>
              <a:rPr lang="en-US" sz="1700" b="1" dirty="0" err="1" smtClean="0">
                <a:solidFill>
                  <a:schemeClr val="tx1"/>
                </a:solidFill>
              </a:rPr>
              <a:t>windingroadway.blogspot.com</a:t>
            </a:r>
            <a:endParaRPr lang="en-US" sz="1700" b="1" dirty="0" smtClean="0">
              <a:solidFill>
                <a:schemeClr val="tx1"/>
              </a:solidFill>
            </a:endParaRPr>
          </a:p>
          <a:p>
            <a:r>
              <a:rPr lang="en-US" sz="1700" b="1" dirty="0" smtClean="0">
                <a:solidFill>
                  <a:schemeClr val="tx1"/>
                </a:solidFill>
              </a:rPr>
              <a:t>https://</a:t>
            </a:r>
            <a:r>
              <a:rPr lang="en-US" sz="1700" b="1" dirty="0" err="1" smtClean="0">
                <a:solidFill>
                  <a:schemeClr val="tx1"/>
                </a:solidFill>
              </a:rPr>
              <a:t>github.com</a:t>
            </a:r>
            <a:r>
              <a:rPr lang="en-US" sz="1700" b="1" dirty="0" smtClean="0">
                <a:solidFill>
                  <a:schemeClr val="tx1"/>
                </a:solidFill>
              </a:rPr>
              <a:t>/Bowman74</a:t>
            </a:r>
            <a:endParaRPr lang="en-US" sz="1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26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Page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Panels</a:t>
            </a:r>
          </a:p>
          <a:p>
            <a:pPr marL="51435" indent="0">
              <a:buNone/>
            </a:pPr>
            <a:r>
              <a:rPr lang="en-US" sz="1200" dirty="0" smtClean="0"/>
              <a:t> </a:t>
            </a:r>
            <a:r>
              <a:rPr lang="en-US" sz="1800" dirty="0">
                <a:solidFill>
                  <a:srgbClr val="8A144F"/>
                </a:solidFill>
              </a:rPr>
              <a:t>&lt;div id="</a:t>
            </a:r>
            <a:r>
              <a:rPr lang="en-US" sz="1800" dirty="0" err="1">
                <a:solidFill>
                  <a:srgbClr val="8A144F"/>
                </a:solidFill>
              </a:rPr>
              <a:t>pnlMainMenu</a:t>
            </a:r>
            <a:r>
              <a:rPr lang="en-US" sz="1800" dirty="0">
                <a:solidFill>
                  <a:srgbClr val="8A144F"/>
                </a:solidFill>
              </a:rPr>
              <a:t>" data-title="Cordova App" class="panel" selected="true" style="height: 100%"&gt;</a:t>
            </a:r>
          </a:p>
          <a:p>
            <a:pPr marL="51435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    Hello World</a:t>
            </a:r>
          </a:p>
          <a:p>
            <a:pPr marL="51435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&lt;/div&gt;</a:t>
            </a:r>
          </a:p>
          <a:p>
            <a:r>
              <a:rPr lang="en-US" dirty="0" smtClean="0"/>
              <a:t>List</a:t>
            </a:r>
          </a:p>
          <a:p>
            <a:pPr marL="51435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 &lt;</a:t>
            </a:r>
            <a:r>
              <a:rPr lang="en-US" sz="1800" dirty="0" err="1">
                <a:solidFill>
                  <a:srgbClr val="8A144F"/>
                </a:solidFill>
              </a:rPr>
              <a:t>ul</a:t>
            </a:r>
            <a:r>
              <a:rPr lang="en-US" sz="1800" dirty="0">
                <a:solidFill>
                  <a:srgbClr val="8A144F"/>
                </a:solidFill>
              </a:rPr>
              <a:t> class="list" id="</a:t>
            </a:r>
            <a:r>
              <a:rPr lang="en-US" sz="1800" dirty="0" err="1">
                <a:solidFill>
                  <a:srgbClr val="8A144F"/>
                </a:solidFill>
              </a:rPr>
              <a:t>lstMenuItems</a:t>
            </a:r>
            <a:r>
              <a:rPr lang="en-US" sz="1800" dirty="0">
                <a:solidFill>
                  <a:srgbClr val="8A144F"/>
                </a:solidFill>
              </a:rPr>
              <a:t>" style="width: 100%; height: 100%"&gt;</a:t>
            </a:r>
          </a:p>
          <a:p>
            <a:pPr marL="51435" indent="0">
              <a:buNone/>
            </a:pPr>
            <a:r>
              <a:rPr lang="it-IT" sz="1800" dirty="0">
                <a:solidFill>
                  <a:srgbClr val="8A144F"/>
                </a:solidFill>
              </a:rPr>
              <a:t>   &lt;li&gt;First Item&lt;/li&gt;</a:t>
            </a:r>
          </a:p>
          <a:p>
            <a:pPr marL="51435" indent="0">
              <a:buNone/>
            </a:pPr>
            <a:r>
              <a:rPr lang="it-IT" sz="1800" dirty="0">
                <a:solidFill>
                  <a:srgbClr val="8A144F"/>
                </a:solidFill>
              </a:rPr>
              <a:t>   &lt;li&gt;Second Item&lt;/li&gt;</a:t>
            </a:r>
          </a:p>
          <a:p>
            <a:pPr marL="51435" indent="0">
              <a:buNone/>
            </a:pPr>
            <a:r>
              <a:rPr lang="en-US" sz="1800" dirty="0">
                <a:solidFill>
                  <a:srgbClr val="8A144F"/>
                </a:solidFill>
              </a:rPr>
              <a:t>&lt;/</a:t>
            </a:r>
            <a:r>
              <a:rPr lang="en-US" sz="1800" dirty="0" err="1">
                <a:solidFill>
                  <a:srgbClr val="8A144F"/>
                </a:solidFill>
              </a:rPr>
              <a:t>ul</a:t>
            </a:r>
            <a:r>
              <a:rPr lang="en-US" sz="1800" dirty="0">
                <a:solidFill>
                  <a:srgbClr val="8A144F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11020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What you need to send</a:t>
            </a:r>
          </a:p>
          <a:p>
            <a:pPr lvl="1"/>
            <a:r>
              <a:rPr lang="en-US" sz="1800" dirty="0" smtClean="0"/>
              <a:t>ID </a:t>
            </a:r>
            <a:r>
              <a:rPr lang="en-US" sz="1800" dirty="0"/>
              <a:t>- id of the div to load (can be an Ajax URL)</a:t>
            </a:r>
          </a:p>
          <a:p>
            <a:pPr lvl="1"/>
            <a:r>
              <a:rPr lang="en-US" sz="1800" dirty="0" smtClean="0"/>
              <a:t>New </a:t>
            </a:r>
            <a:r>
              <a:rPr lang="en-US" sz="1800" dirty="0"/>
              <a:t>Tab - Boolean if you want to reset the history (new tab)</a:t>
            </a:r>
          </a:p>
          <a:p>
            <a:pPr lvl="1"/>
            <a:r>
              <a:rPr lang="en-US" sz="1800" dirty="0" smtClean="0"/>
              <a:t>Go </a:t>
            </a:r>
            <a:r>
              <a:rPr lang="en-US" sz="1800" dirty="0"/>
              <a:t>back - is this initiating a back transition</a:t>
            </a:r>
          </a:p>
          <a:p>
            <a:pPr lvl="1"/>
            <a:r>
              <a:rPr lang="en-US" sz="1800" dirty="0" smtClean="0"/>
              <a:t>Transition </a:t>
            </a:r>
            <a:r>
              <a:rPr lang="en-US" sz="1800" dirty="0"/>
              <a:t>- the name of the transition you want to </a:t>
            </a:r>
            <a:r>
              <a:rPr lang="en-US" sz="1800" dirty="0" smtClean="0"/>
              <a:t>show</a:t>
            </a:r>
            <a:endParaRPr lang="en-US" dirty="0" smtClean="0"/>
          </a:p>
          <a:p>
            <a:r>
              <a:rPr lang="en-US" sz="2200" dirty="0" smtClean="0"/>
              <a:t>Command:</a:t>
            </a:r>
          </a:p>
          <a:p>
            <a:pPr marL="51435" indent="0">
              <a:buNone/>
            </a:pPr>
            <a:endParaRPr lang="en-US" sz="1800" dirty="0" smtClean="0"/>
          </a:p>
          <a:p>
            <a:pPr marL="51435" indent="0">
              <a:buNone/>
            </a:pPr>
            <a:r>
              <a:rPr lang="en-US" sz="1700" dirty="0">
                <a:solidFill>
                  <a:srgbClr val="8A144F"/>
                </a:solidFill>
              </a:rPr>
              <a:t>$.</a:t>
            </a:r>
            <a:r>
              <a:rPr lang="en-US" sz="1700" dirty="0" err="1">
                <a:solidFill>
                  <a:srgbClr val="8A144F"/>
                </a:solidFill>
              </a:rPr>
              <a:t>afui.loadContent</a:t>
            </a:r>
            <a:r>
              <a:rPr lang="en-US" sz="1700" dirty="0">
                <a:solidFill>
                  <a:srgbClr val="8A144F"/>
                </a:solidFill>
              </a:rPr>
              <a:t>(_</a:t>
            </a:r>
            <a:r>
              <a:rPr lang="en-US" sz="1700" dirty="0" err="1">
                <a:solidFill>
                  <a:srgbClr val="8A144F"/>
                </a:solidFill>
              </a:rPr>
              <a:t>div_id,newTab,goBack,transition</a:t>
            </a:r>
            <a:r>
              <a:rPr lang="en-US" sz="1700" dirty="0">
                <a:solidFill>
                  <a:srgbClr val="8A144F"/>
                </a:solidFill>
              </a:rPr>
              <a:t>);</a:t>
            </a:r>
          </a:p>
          <a:p>
            <a:pPr marL="51435" indent="0">
              <a:buNone/>
            </a:pPr>
            <a:r>
              <a:rPr lang="en-US" sz="1800" dirty="0" smtClean="0"/>
              <a:t>Or</a:t>
            </a:r>
          </a:p>
          <a:p>
            <a:pPr marL="51435" indent="0">
              <a:buNone/>
            </a:pPr>
            <a:r>
              <a:rPr lang="en-US" sz="1700" dirty="0">
                <a:solidFill>
                  <a:srgbClr val="8A144F"/>
                </a:solidFill>
              </a:rPr>
              <a:t>&lt;a </a:t>
            </a:r>
            <a:r>
              <a:rPr lang="en-US" sz="1700" dirty="0" err="1">
                <a:solidFill>
                  <a:srgbClr val="8A144F"/>
                </a:solidFill>
              </a:rPr>
              <a:t>href</a:t>
            </a:r>
            <a:r>
              <a:rPr lang="en-US" sz="1700" dirty="0">
                <a:solidFill>
                  <a:srgbClr val="8A144F"/>
                </a:solidFill>
              </a:rPr>
              <a:t>="#</a:t>
            </a:r>
            <a:r>
              <a:rPr lang="en-US" sz="1700" dirty="0" err="1">
                <a:solidFill>
                  <a:srgbClr val="8A144F"/>
                </a:solidFill>
              </a:rPr>
              <a:t>pnlGetMaxPrime</a:t>
            </a:r>
            <a:r>
              <a:rPr lang="en-US" sz="1700" dirty="0">
                <a:solidFill>
                  <a:srgbClr val="8A144F"/>
                </a:solidFill>
              </a:rPr>
              <a:t>"&gt;Max Primes&lt;/a&gt;</a:t>
            </a:r>
          </a:p>
        </p:txBody>
      </p:sp>
    </p:spTree>
    <p:extLst>
      <p:ext uri="{BB962C8B-B14F-4D97-AF65-F5344CB8AC3E}">
        <p14:creationId xmlns:p14="http://schemas.microsoft.com/office/powerpoint/2010/main" val="1885224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Double-Click?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267" y="1203598"/>
            <a:ext cx="5061466" cy="31634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86000" y="1833086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No clicks on mobile devices</a:t>
            </a:r>
          </a:p>
          <a:p>
            <a:r>
              <a:rPr lang="en-US" dirty="0"/>
              <a:t>HTML is designed for a .3 second delay in case of double-click</a:t>
            </a:r>
          </a:p>
          <a:p>
            <a:r>
              <a:rPr lang="en-US" dirty="0"/>
              <a:t>Use </a:t>
            </a:r>
            <a:r>
              <a:rPr lang="en-US" dirty="0" err="1"/>
              <a:t>FastClick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695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Libraries and Scripts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63230"/>
            <a:ext cx="2070100" cy="2070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446" y="854109"/>
            <a:ext cx="2495550" cy="24955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930130"/>
            <a:ext cx="2870200" cy="21209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1325" y="1707755"/>
            <a:ext cx="32639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315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14550"/>
            <a:ext cx="8229600" cy="857250"/>
          </a:xfrm>
        </p:spPr>
        <p:txBody>
          <a:bodyPr/>
          <a:lstStyle/>
          <a:p>
            <a:r>
              <a:rPr lang="en-US" dirty="0"/>
              <a:t>Demo 2 : Adding a UI Framework</a:t>
            </a:r>
          </a:p>
        </p:txBody>
      </p:sp>
    </p:spTree>
    <p:extLst>
      <p:ext uri="{BB962C8B-B14F-4D97-AF65-F5344CB8AC3E}">
        <p14:creationId xmlns:p14="http://schemas.microsoft.com/office/powerpoint/2010/main" val="49925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a Plugin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52461" y="1200150"/>
            <a:ext cx="6039077" cy="339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95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14550"/>
            <a:ext cx="8229600" cy="857250"/>
          </a:xfrm>
        </p:spPr>
        <p:txBody>
          <a:bodyPr/>
          <a:lstStyle/>
          <a:p>
            <a:r>
              <a:rPr lang="en-US" dirty="0"/>
              <a:t>Demo 3 : Network Plugin</a:t>
            </a:r>
          </a:p>
        </p:txBody>
      </p:sp>
    </p:spTree>
    <p:extLst>
      <p:ext uri="{BB962C8B-B14F-4D97-AF65-F5344CB8AC3E}">
        <p14:creationId xmlns:p14="http://schemas.microsoft.com/office/powerpoint/2010/main" val="158459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Azure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854" y="1203598"/>
            <a:ext cx="5496292" cy="3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36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14550"/>
            <a:ext cx="8229600" cy="857250"/>
          </a:xfrm>
        </p:spPr>
        <p:txBody>
          <a:bodyPr/>
          <a:lstStyle/>
          <a:p>
            <a:r>
              <a:rPr lang="en-US" dirty="0"/>
              <a:t>Demo 4 : Connecting to Azure</a:t>
            </a:r>
          </a:p>
        </p:txBody>
      </p:sp>
    </p:spTree>
    <p:extLst>
      <p:ext uri="{BB962C8B-B14F-4D97-AF65-F5344CB8AC3E}">
        <p14:creationId xmlns:p14="http://schemas.microsoft.com/office/powerpoint/2010/main" val="8350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 Your Application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832957"/>
            <a:ext cx="1656184" cy="16561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832957"/>
            <a:ext cx="4291500" cy="169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79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dirty="0"/>
              <a:t>Mobile Tasks Source Code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885950"/>
            <a:ext cx="8229600" cy="517920"/>
          </a:xfrm>
          <a:prstGeom prst="rect">
            <a:avLst/>
          </a:prstGeom>
          <a:solidFill>
            <a:srgbClr val="45D1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GitHub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55214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/Bowman74/</a:t>
            </a:r>
            <a:r>
              <a:rPr lang="en-US" dirty="0" err="1"/>
              <a:t>VSLiveIntroToTACO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6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 Your Application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03598"/>
            <a:ext cx="2448620" cy="10661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1560" y="2410137"/>
            <a:ext cx="7920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Install </a:t>
            </a:r>
            <a:r>
              <a:rPr lang="en-US" dirty="0" err="1" smtClean="0"/>
              <a:t>Xcode</a:t>
            </a:r>
            <a:r>
              <a:rPr lang="en-US" dirty="0" smtClean="0"/>
              <a:t> and command line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Install Node.js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Install signing certificate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 a terminal window install </a:t>
            </a:r>
            <a:r>
              <a:rPr lang="en-US" dirty="0" err="1" smtClean="0"/>
              <a:t>remotebuild</a:t>
            </a:r>
            <a:r>
              <a:rPr lang="en-US" dirty="0" smtClean="0"/>
              <a:t> (was vs-</a:t>
            </a:r>
            <a:r>
              <a:rPr lang="en-US" dirty="0" err="1" smtClean="0"/>
              <a:t>mda</a:t>
            </a:r>
            <a:r>
              <a:rPr lang="en-US" dirty="0" smtClean="0"/>
              <a:t>-remote)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	</a:t>
            </a:r>
            <a:r>
              <a:rPr lang="en-US" sz="1700" dirty="0" err="1">
                <a:solidFill>
                  <a:srgbClr val="8A144F"/>
                </a:solidFill>
              </a:rPr>
              <a:t>sudo</a:t>
            </a:r>
            <a:r>
              <a:rPr lang="en-US" sz="1700" dirty="0">
                <a:solidFill>
                  <a:srgbClr val="8A144F"/>
                </a:solidFill>
              </a:rPr>
              <a:t> </a:t>
            </a:r>
            <a:r>
              <a:rPr lang="en-US" sz="1700" dirty="0" err="1">
                <a:solidFill>
                  <a:srgbClr val="8A144F"/>
                </a:solidFill>
              </a:rPr>
              <a:t>npm</a:t>
            </a:r>
            <a:r>
              <a:rPr lang="en-US" sz="1700" dirty="0">
                <a:solidFill>
                  <a:srgbClr val="8A144F"/>
                </a:solidFill>
              </a:rPr>
              <a:t> install -g </a:t>
            </a:r>
            <a:r>
              <a:rPr lang="en-US" sz="1700" dirty="0" err="1">
                <a:solidFill>
                  <a:srgbClr val="8A144F"/>
                </a:solidFill>
              </a:rPr>
              <a:t>remotebuild</a:t>
            </a:r>
            <a:endParaRPr lang="en-US" sz="1700" dirty="0">
              <a:solidFill>
                <a:srgbClr val="8A144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Start remote agent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	</a:t>
            </a:r>
            <a:r>
              <a:rPr lang="en-US" sz="1700" dirty="0" err="1">
                <a:solidFill>
                  <a:srgbClr val="8A144F"/>
                </a:solidFill>
              </a:rPr>
              <a:t>remotebuild</a:t>
            </a:r>
            <a:r>
              <a:rPr lang="en-US" sz="1700" dirty="0">
                <a:solidFill>
                  <a:srgbClr val="8A144F"/>
                </a:solidFill>
              </a:rPr>
              <a:t> </a:t>
            </a:r>
            <a:r>
              <a:rPr lang="en-US" sz="1700" dirty="0" smtClean="0">
                <a:solidFill>
                  <a:srgbClr val="8A144F"/>
                </a:solidFill>
              </a:rPr>
              <a:t>[-–</a:t>
            </a:r>
            <a:r>
              <a:rPr lang="en-US" sz="1700" dirty="0">
                <a:solidFill>
                  <a:srgbClr val="8A144F"/>
                </a:solidFill>
              </a:rPr>
              <a:t>secure false]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Set pin in Visual Studio</a:t>
            </a:r>
          </a:p>
        </p:txBody>
      </p:sp>
    </p:spTree>
    <p:extLst>
      <p:ext uri="{BB962C8B-B14F-4D97-AF65-F5344CB8AC3E}">
        <p14:creationId xmlns:p14="http://schemas.microsoft.com/office/powerpoint/2010/main" val="164028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0750"/>
            <a:ext cx="8229600" cy="857250"/>
          </a:xfrm>
        </p:spPr>
        <p:txBody>
          <a:bodyPr>
            <a:noAutofit/>
          </a:bodyPr>
          <a:lstStyle/>
          <a:p>
            <a:r>
              <a:rPr lang="en-US" dirty="0"/>
              <a:t>Demo 5 : Deploying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796883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1085506"/>
            <a:ext cx="8229600" cy="517920"/>
          </a:xfrm>
          <a:prstGeom prst="rect">
            <a:avLst/>
          </a:prstGeom>
          <a:solidFill>
            <a:srgbClr val="45D1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code for many devices with one code base</a:t>
            </a:r>
          </a:p>
        </p:txBody>
      </p:sp>
      <p:sp>
        <p:nvSpPr>
          <p:cNvPr id="9" name="Rectangle 8"/>
          <p:cNvSpPr/>
          <p:nvPr/>
        </p:nvSpPr>
        <p:spPr>
          <a:xfrm>
            <a:off x="457200" y="1739286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Takes work to get user experience right for the device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3456709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iOS there needs to be a Mac somewhere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4112390"/>
            <a:ext cx="8229600" cy="517920"/>
          </a:xfrm>
          <a:prstGeom prst="rect">
            <a:avLst/>
          </a:prstGeom>
          <a:solidFill>
            <a:srgbClr val="0097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Plugins can allow you to access device features and handle CPU intensive tasks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9600" y="2389540"/>
            <a:ext cx="495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195570"/>
                </a:solidFill>
                <a:latin typeface="Arial Bold" pitchFamily="-72" charset="0"/>
              </a:rPr>
              <a:t>Click Vs. Touch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195570"/>
                </a:solidFill>
                <a:latin typeface="Arial Bold" pitchFamily="-72" charset="0"/>
              </a:rPr>
              <a:t>OS and Version Differences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195570"/>
                </a:solidFill>
                <a:latin typeface="Arial Bold" pitchFamily="-72" charset="0"/>
              </a:rPr>
              <a:t>Lots of UI Frameworks out there</a:t>
            </a:r>
          </a:p>
        </p:txBody>
      </p:sp>
    </p:spTree>
    <p:extLst>
      <p:ext uri="{BB962C8B-B14F-4D97-AF65-F5344CB8AC3E}">
        <p14:creationId xmlns:p14="http://schemas.microsoft.com/office/powerpoint/2010/main" val="15783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1962150"/>
            <a:ext cx="4899620" cy="1828800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8A144F"/>
                </a:solidFill>
              </a:rPr>
              <a:t>Kevin Ford </a:t>
            </a:r>
          </a:p>
          <a:p>
            <a:r>
              <a:rPr lang="en-US" sz="1800" dirty="0">
                <a:solidFill>
                  <a:srgbClr val="8A144F"/>
                </a:solidFill>
              </a:rPr>
              <a:t>Twitter: @Bowman74</a:t>
            </a:r>
          </a:p>
          <a:p>
            <a:r>
              <a:rPr lang="en-US" sz="1800" kern="0" dirty="0">
                <a:hlinkClick r:id="rId2"/>
              </a:rPr>
              <a:t>kevinf@magenic.com</a:t>
            </a:r>
            <a:endParaRPr lang="en-US" sz="1800" kern="0" dirty="0"/>
          </a:p>
          <a:p>
            <a:r>
              <a:rPr lang="en-US" sz="1800" kern="0" dirty="0">
                <a:hlinkClick r:id="rId3"/>
              </a:rPr>
              <a:t>http://windingroadway.blogspot.com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588524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553200" y="4767264"/>
            <a:ext cx="2133600" cy="274637"/>
          </a:xfrm>
        </p:spPr>
        <p:txBody>
          <a:bodyPr/>
          <a:lstStyle/>
          <a:p>
            <a:fld id="{794C9EC4-8F6C-406F-BAEE-79BFF8C44F6C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67494"/>
            <a:ext cx="5661248" cy="424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42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Mobile Development Problem</a:t>
            </a:r>
          </a:p>
        </p:txBody>
      </p:sp>
      <p:graphicFrame>
        <p:nvGraphicFramePr>
          <p:cNvPr id="9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2130474"/>
              </p:ext>
            </p:extLst>
          </p:nvPr>
        </p:nvGraphicFramePr>
        <p:xfrm>
          <a:off x="1187624" y="1131590"/>
          <a:ext cx="6650828" cy="3482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Slide Number Placeholder 2"/>
          <p:cNvSpPr txBox="1">
            <a:spLocks/>
          </p:cNvSpPr>
          <p:nvPr/>
        </p:nvSpPr>
        <p:spPr>
          <a:xfrm>
            <a:off x="6553200" y="4767264"/>
            <a:ext cx="2133600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4C9EC4-8F6C-406F-BAEE-79BFF8C44F6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E"/>
                </a:solidFill>
                <a:effectLst/>
                <a:uLnTx/>
                <a:uFillTx/>
                <a:latin typeface="Arial" pitchFamily="-72" charset="0"/>
                <a:ea typeface="ＭＳ Ｐゴシック" pitchFamily="-72" charset="-128"/>
                <a:cs typeface="ＭＳ Ｐゴシック" pitchFamily="-72" charset="-128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E"/>
              </a:solidFill>
              <a:effectLst/>
              <a:uLnTx/>
              <a:uFillTx/>
              <a:latin typeface="Arial" pitchFamily="-72" charset="0"/>
              <a:ea typeface="ＭＳ Ｐゴシック" pitchFamily="-72" charset="-128"/>
              <a:cs typeface="ＭＳ Ｐゴシック" pitchFamily="-72" charset="-128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5215" y="1358980"/>
            <a:ext cx="5586413" cy="4286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71090" y="2010999"/>
            <a:ext cx="5865019" cy="8143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72788" y="3382599"/>
            <a:ext cx="5731268" cy="94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151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Options</a:t>
            </a:r>
          </a:p>
        </p:txBody>
      </p:sp>
      <p:graphicFrame>
        <p:nvGraphicFramePr>
          <p:cNvPr id="4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9052242"/>
              </p:ext>
            </p:extLst>
          </p:nvPr>
        </p:nvGraphicFramePr>
        <p:xfrm>
          <a:off x="1292936" y="2139702"/>
          <a:ext cx="6249395" cy="19089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01682132"/>
              </p:ext>
            </p:extLst>
          </p:nvPr>
        </p:nvGraphicFramePr>
        <p:xfrm>
          <a:off x="1331641" y="1415408"/>
          <a:ext cx="6196103" cy="6702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92129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205979"/>
            <a:ext cx="4680520" cy="13930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95165"/>
            <a:ext cx="2964478" cy="16824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898294"/>
            <a:ext cx="4569845" cy="85953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3057129"/>
            <a:ext cx="2227417" cy="148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47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Cordova Work?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196" y="1419622"/>
            <a:ext cx="3993608" cy="341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7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80"/>
            <a:ext cx="8229600" cy="857250"/>
          </a:xfrm>
        </p:spPr>
        <p:txBody>
          <a:bodyPr/>
          <a:lstStyle/>
          <a:p>
            <a:r>
              <a:rPr lang="en-US" dirty="0"/>
              <a:t>Supported Platforms?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51670"/>
            <a:ext cx="1656184" cy="16561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2146677"/>
            <a:ext cx="2448620" cy="10661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800" y="1999557"/>
            <a:ext cx="2414257" cy="136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17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sual Studio Live! Anaheim 2016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Anaheim 2016</Template>
  <TotalTime>4923</TotalTime>
  <Words>903</Words>
  <Application>Microsoft Macintosh PowerPoint</Application>
  <PresentationFormat>On-screen Show (16:9)</PresentationFormat>
  <Paragraphs>177</Paragraphs>
  <Slides>33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 Bold</vt:lpstr>
      <vt:lpstr>Calibri</vt:lpstr>
      <vt:lpstr>ＭＳ Ｐゴシック</vt:lpstr>
      <vt:lpstr>Times New Roman</vt:lpstr>
      <vt:lpstr>Arial</vt:lpstr>
      <vt:lpstr>Visual Studio Live! Anaheim 2016</vt:lpstr>
      <vt:lpstr>PowerPoint Presentation</vt:lpstr>
      <vt:lpstr>PowerPoint Presentation</vt:lpstr>
      <vt:lpstr>Mobile Tasks Source Code</vt:lpstr>
      <vt:lpstr>PowerPoint Presentation</vt:lpstr>
      <vt:lpstr>The Mobile Development Problem</vt:lpstr>
      <vt:lpstr>Development Options</vt:lpstr>
      <vt:lpstr>What is</vt:lpstr>
      <vt:lpstr>How does Cordova Work?</vt:lpstr>
      <vt:lpstr>Supported Platforms?</vt:lpstr>
      <vt:lpstr>What do I need?</vt:lpstr>
      <vt:lpstr>Emulator Options - Ripple</vt:lpstr>
      <vt:lpstr>Emulator Options - Android</vt:lpstr>
      <vt:lpstr>iOS and Windows Phone</vt:lpstr>
      <vt:lpstr>Demo 1 : Creating a Project</vt:lpstr>
      <vt:lpstr>Cordova Command Line</vt:lpstr>
      <vt:lpstr>What about the UI?</vt:lpstr>
      <vt:lpstr>A Tale of Two Apps</vt:lpstr>
      <vt:lpstr>Adding an UI Framework</vt:lpstr>
      <vt:lpstr>Creating a Page</vt:lpstr>
      <vt:lpstr>Creating a Page</vt:lpstr>
      <vt:lpstr>Basic Navigation</vt:lpstr>
      <vt:lpstr>What’s a Double-Click?</vt:lpstr>
      <vt:lpstr>Libraries and Scripts</vt:lpstr>
      <vt:lpstr>Demo 2 : Adding a UI Framework</vt:lpstr>
      <vt:lpstr>Adding a Plugin</vt:lpstr>
      <vt:lpstr>Demo 3 : Network Plugin</vt:lpstr>
      <vt:lpstr>Connecting to Azure </vt:lpstr>
      <vt:lpstr>Demo 4 : Connecting to Azure</vt:lpstr>
      <vt:lpstr>Deploying Your Application</vt:lpstr>
      <vt:lpstr>Deploying Your Application</vt:lpstr>
      <vt:lpstr>Demo 5 : Deploying Your Application</vt:lpstr>
      <vt:lpstr>Takeaways</vt:lpstr>
      <vt:lpstr>Thanks!!!</vt:lpstr>
    </vt:vector>
  </TitlesOfParts>
  <Company>1105 Media Inc.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139</cp:revision>
  <dcterms:created xsi:type="dcterms:W3CDTF">2012-12-07T00:48:42Z</dcterms:created>
  <dcterms:modified xsi:type="dcterms:W3CDTF">2016-09-27T23:38:13Z</dcterms:modified>
</cp:coreProperties>
</file>

<file path=docProps/thumbnail.jpeg>
</file>